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71" r:id="rId4"/>
    <p:sldId id="272" r:id="rId5"/>
    <p:sldId id="273" r:id="rId6"/>
    <p:sldId id="269" r:id="rId7"/>
    <p:sldId id="262" r:id="rId8"/>
    <p:sldId id="274" r:id="rId9"/>
    <p:sldId id="263" r:id="rId10"/>
    <p:sldId id="275" r:id="rId11"/>
    <p:sldId id="264" r:id="rId12"/>
    <p:sldId id="265" r:id="rId13"/>
    <p:sldId id="26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86FE6-6F8C-44DC-BB9A-B1DE3EB3D31F}" type="doc">
      <dgm:prSet loTypeId="urn:microsoft.com/office/officeart/2005/8/layout/radial6" loCatId="cycle" qsTypeId="urn:microsoft.com/office/officeart/2005/8/quickstyle/simple1" qsCatId="simple" csTypeId="urn:microsoft.com/office/officeart/2005/8/colors/accent1_1" csCatId="accent1" phldr="1"/>
      <dgm:spPr/>
      <dgm:t>
        <a:bodyPr/>
        <a:lstStyle/>
        <a:p>
          <a:endParaRPr lang="en-US"/>
        </a:p>
      </dgm:t>
    </dgm:pt>
    <dgm:pt modelId="{A98A45EA-9501-4B01-96CC-90245EAB0D12}">
      <dgm:prSet phldrT="[Text]" custT="1"/>
      <dgm:spPr>
        <a:solidFill>
          <a:schemeClr val="bg2">
            <a:lumMod val="75000"/>
          </a:schemeClr>
        </a:solidFill>
        <a:ln>
          <a:noFill/>
        </a:ln>
      </dgm:spPr>
      <dgm:t>
        <a:bodyPr/>
        <a:lstStyle/>
        <a:p>
          <a:r>
            <a:rPr lang="ar-SA" sz="2000" b="1" dirty="0" smtClean="0">
              <a:solidFill>
                <a:schemeClr val="bg1"/>
              </a:solidFill>
            </a:rPr>
            <a:t>فاعلية مجلس الادارة</a:t>
          </a:r>
          <a:endParaRPr lang="en-US" sz="2000" b="1" dirty="0">
            <a:solidFill>
              <a:schemeClr val="bg1"/>
            </a:solidFill>
          </a:endParaRPr>
        </a:p>
      </dgm:t>
    </dgm:pt>
    <dgm:pt modelId="{9F662F7B-2F9E-43BA-ADA7-7BE0FF96B678}" type="parTrans" cxnId="{672E134C-8415-433F-A99E-DFB79ADCB3A7}">
      <dgm:prSet/>
      <dgm:spPr/>
      <dgm:t>
        <a:bodyPr/>
        <a:lstStyle/>
        <a:p>
          <a:endParaRPr lang="en-US" sz="2000"/>
        </a:p>
      </dgm:t>
    </dgm:pt>
    <dgm:pt modelId="{46E46304-2CF2-45D9-B329-DA0B2E27E128}" type="sibTrans" cxnId="{672E134C-8415-433F-A99E-DFB79ADCB3A7}">
      <dgm:prSet/>
      <dgm:spPr/>
      <dgm:t>
        <a:bodyPr/>
        <a:lstStyle/>
        <a:p>
          <a:endParaRPr lang="en-US" sz="2000"/>
        </a:p>
      </dgm:t>
    </dgm:pt>
    <dgm:pt modelId="{E55010B9-3980-44E3-8488-2CCF1F2AD1B9}">
      <dgm:prSet phldrT="[Text]" custT="1"/>
      <dgm:spPr>
        <a:solidFill>
          <a:schemeClr val="bg2">
            <a:lumMod val="50000"/>
          </a:schemeClr>
        </a:solidFill>
        <a:ln>
          <a:noFill/>
        </a:ln>
      </dgm:spPr>
      <dgm:t>
        <a:bodyPr/>
        <a:lstStyle/>
        <a:p>
          <a:r>
            <a:rPr lang="ar-SA" sz="1400" b="1" dirty="0" smtClean="0">
              <a:solidFill>
                <a:schemeClr val="bg1"/>
              </a:solidFill>
              <a:latin typeface="AL-Mohanad Bold"/>
            </a:rPr>
            <a:t>الإطار العام</a:t>
          </a:r>
          <a:r>
            <a:rPr lang="ar-SA" sz="1400" b="1" baseline="0" dirty="0" smtClean="0">
              <a:solidFill>
                <a:schemeClr val="bg1"/>
              </a:solidFill>
              <a:latin typeface="AL-Mohanad Bold"/>
            </a:rPr>
            <a:t> لحوكمة الشركة</a:t>
          </a:r>
          <a:endParaRPr lang="en-US" sz="1400" b="1" baseline="0" dirty="0" smtClean="0">
            <a:solidFill>
              <a:schemeClr val="bg1"/>
            </a:solidFill>
            <a:latin typeface="AL-Mohanad Bold"/>
          </a:endParaRPr>
        </a:p>
      </dgm:t>
    </dgm:pt>
    <dgm:pt modelId="{130C86CC-4D9F-42B0-A9E5-E9CBC2D471BD}" type="parTrans" cxnId="{2AD8390A-074A-40B2-AC23-53926996E9DD}">
      <dgm:prSet/>
      <dgm:spPr/>
      <dgm:t>
        <a:bodyPr/>
        <a:lstStyle/>
        <a:p>
          <a:endParaRPr lang="en-US" sz="2000"/>
        </a:p>
      </dgm:t>
    </dgm:pt>
    <dgm:pt modelId="{CD171FF4-C895-4D4B-8390-32AA17233BE3}" type="sibTrans" cxnId="{2AD8390A-074A-40B2-AC23-53926996E9DD}">
      <dgm:prSet/>
      <dgm:spPr>
        <a:solidFill>
          <a:schemeClr val="accent1">
            <a:lumMod val="75000"/>
          </a:schemeClr>
        </a:solidFill>
      </dgm:spPr>
      <dgm:t>
        <a:bodyPr/>
        <a:lstStyle/>
        <a:p>
          <a:endParaRPr lang="en-US" sz="2000"/>
        </a:p>
      </dgm:t>
    </dgm:pt>
    <dgm:pt modelId="{6B29CAB8-8E57-4201-8DFA-642932708667}">
      <dgm:prSet phldrT="[Text]" custT="1"/>
      <dgm:spPr>
        <a:ln>
          <a:solidFill>
            <a:schemeClr val="accent1">
              <a:lumMod val="75000"/>
            </a:schemeClr>
          </a:solidFill>
        </a:ln>
      </dgm:spPr>
      <dgm:t>
        <a:bodyPr/>
        <a:lstStyle/>
        <a:p>
          <a:r>
            <a:rPr lang="ar-SA" sz="1400" b="1" dirty="0" smtClean="0">
              <a:solidFill>
                <a:schemeClr val="tx2"/>
              </a:solidFill>
              <a:latin typeface="AL-Mohanad Bold"/>
            </a:rPr>
            <a:t>تفاعلية مجلس الإدارة</a:t>
          </a:r>
          <a:endParaRPr lang="en-US" sz="1400" b="1" dirty="0">
            <a:solidFill>
              <a:schemeClr val="tx2"/>
            </a:solidFill>
          </a:endParaRPr>
        </a:p>
      </dgm:t>
    </dgm:pt>
    <dgm:pt modelId="{0BD592FC-C316-4C8F-BEC3-7C5D71B715C7}" type="parTrans" cxnId="{02DA9D2C-567B-4E2C-9865-96A2DFBFCC7F}">
      <dgm:prSet/>
      <dgm:spPr/>
      <dgm:t>
        <a:bodyPr/>
        <a:lstStyle/>
        <a:p>
          <a:endParaRPr lang="en-US" sz="2000"/>
        </a:p>
      </dgm:t>
    </dgm:pt>
    <dgm:pt modelId="{B20C7AE1-EDFE-4BE5-8AB9-3B7F2FF99459}" type="sibTrans" cxnId="{02DA9D2C-567B-4E2C-9865-96A2DFBFCC7F}">
      <dgm:prSet/>
      <dgm:spPr>
        <a:solidFill>
          <a:schemeClr val="accent1">
            <a:lumMod val="75000"/>
          </a:schemeClr>
        </a:solidFill>
      </dgm:spPr>
      <dgm:t>
        <a:bodyPr/>
        <a:lstStyle/>
        <a:p>
          <a:endParaRPr lang="en-US" sz="2000"/>
        </a:p>
      </dgm:t>
    </dgm:pt>
    <dgm:pt modelId="{A61A49FB-CF3A-44FD-B513-72196B009901}">
      <dgm:prSet phldrT="[Text]" custT="1"/>
      <dgm:spPr>
        <a:ln>
          <a:solidFill>
            <a:schemeClr val="accent1">
              <a:lumMod val="75000"/>
            </a:schemeClr>
          </a:solidFill>
        </a:ln>
      </dgm:spPr>
      <dgm:t>
        <a:bodyPr/>
        <a:lstStyle/>
        <a:p>
          <a:r>
            <a:rPr lang="ar-SA" sz="1400" b="1" dirty="0" smtClean="0">
              <a:solidFill>
                <a:schemeClr val="tx2"/>
              </a:solidFill>
              <a:latin typeface="AL-Mohanad Bold"/>
            </a:rPr>
            <a:t>المعلومات</a:t>
          </a:r>
          <a:endParaRPr lang="en-US" sz="1400" b="1" dirty="0">
            <a:solidFill>
              <a:schemeClr val="tx2"/>
            </a:solidFill>
          </a:endParaRPr>
        </a:p>
      </dgm:t>
    </dgm:pt>
    <dgm:pt modelId="{423C85F6-7ED7-46A0-BC54-7917148AD0A0}" type="parTrans" cxnId="{3F765881-377B-4CDA-AF76-9694A94690CA}">
      <dgm:prSet/>
      <dgm:spPr/>
      <dgm:t>
        <a:bodyPr/>
        <a:lstStyle/>
        <a:p>
          <a:endParaRPr lang="en-US" sz="2000"/>
        </a:p>
      </dgm:t>
    </dgm:pt>
    <dgm:pt modelId="{BFA11E79-CD39-4275-82A3-1D089242B50B}" type="sibTrans" cxnId="{3F765881-377B-4CDA-AF76-9694A94690CA}">
      <dgm:prSet/>
      <dgm:spPr>
        <a:solidFill>
          <a:schemeClr val="accent1">
            <a:lumMod val="75000"/>
          </a:schemeClr>
        </a:solidFill>
      </dgm:spPr>
      <dgm:t>
        <a:bodyPr/>
        <a:lstStyle/>
        <a:p>
          <a:endParaRPr lang="en-US" sz="2000"/>
        </a:p>
      </dgm:t>
    </dgm:pt>
    <dgm:pt modelId="{86F4474D-ACC9-4106-966F-D5CC4391DE3B}">
      <dgm:prSet phldrT="[Text]" custT="1"/>
      <dgm:spPr>
        <a:ln>
          <a:solidFill>
            <a:schemeClr val="accent1">
              <a:lumMod val="75000"/>
            </a:schemeClr>
          </a:solidFill>
        </a:ln>
      </dgm:spPr>
      <dgm:t>
        <a:bodyPr/>
        <a:lstStyle/>
        <a:p>
          <a:r>
            <a:rPr lang="ar-SA" sz="1400" b="1" dirty="0" smtClean="0">
              <a:solidFill>
                <a:schemeClr val="tx2"/>
              </a:solidFill>
              <a:latin typeface="AL-Mohanad Bold"/>
            </a:rPr>
            <a:t>الأعضاء المناسبين </a:t>
          </a:r>
          <a:endParaRPr lang="en-US" sz="1400" b="1" dirty="0">
            <a:solidFill>
              <a:schemeClr val="tx2"/>
            </a:solidFill>
          </a:endParaRPr>
        </a:p>
      </dgm:t>
    </dgm:pt>
    <dgm:pt modelId="{78CE2A59-CCF6-48C6-B325-F4AB6F7734DD}" type="parTrans" cxnId="{689DD127-4C46-4A18-B4FA-BD26C7D304BE}">
      <dgm:prSet/>
      <dgm:spPr/>
      <dgm:t>
        <a:bodyPr/>
        <a:lstStyle/>
        <a:p>
          <a:endParaRPr lang="en-US" sz="2000"/>
        </a:p>
      </dgm:t>
    </dgm:pt>
    <dgm:pt modelId="{AF6513C8-82EB-4FD1-92B5-753A417C1166}" type="sibTrans" cxnId="{689DD127-4C46-4A18-B4FA-BD26C7D304BE}">
      <dgm:prSet/>
      <dgm:spPr>
        <a:solidFill>
          <a:schemeClr val="accent1">
            <a:lumMod val="75000"/>
          </a:schemeClr>
        </a:solidFill>
      </dgm:spPr>
      <dgm:t>
        <a:bodyPr/>
        <a:lstStyle/>
        <a:p>
          <a:endParaRPr lang="en-US" sz="2000"/>
        </a:p>
      </dgm:t>
    </dgm:pt>
    <dgm:pt modelId="{35645837-58DC-4F41-9BFA-05D808D122D1}" type="pres">
      <dgm:prSet presAssocID="{08286FE6-6F8C-44DC-BB9A-B1DE3EB3D31F}" presName="Name0" presStyleCnt="0">
        <dgm:presLayoutVars>
          <dgm:chMax val="1"/>
          <dgm:dir/>
          <dgm:animLvl val="ctr"/>
          <dgm:resizeHandles val="exact"/>
        </dgm:presLayoutVars>
      </dgm:prSet>
      <dgm:spPr/>
      <dgm:t>
        <a:bodyPr/>
        <a:lstStyle/>
        <a:p>
          <a:endParaRPr lang="en-US"/>
        </a:p>
      </dgm:t>
    </dgm:pt>
    <dgm:pt modelId="{7173B251-2FCE-4645-8821-3DADF77490CA}" type="pres">
      <dgm:prSet presAssocID="{A98A45EA-9501-4B01-96CC-90245EAB0D12}" presName="centerShape" presStyleLbl="node0" presStyleIdx="0" presStyleCnt="1"/>
      <dgm:spPr/>
      <dgm:t>
        <a:bodyPr/>
        <a:lstStyle/>
        <a:p>
          <a:endParaRPr lang="en-US"/>
        </a:p>
      </dgm:t>
    </dgm:pt>
    <dgm:pt modelId="{3701118E-7DC8-423C-96B1-04CB0D21BB5D}" type="pres">
      <dgm:prSet presAssocID="{E55010B9-3980-44E3-8488-2CCF1F2AD1B9}" presName="node" presStyleLbl="node1" presStyleIdx="0" presStyleCnt="4">
        <dgm:presLayoutVars>
          <dgm:bulletEnabled val="1"/>
        </dgm:presLayoutVars>
      </dgm:prSet>
      <dgm:spPr/>
      <dgm:t>
        <a:bodyPr/>
        <a:lstStyle/>
        <a:p>
          <a:endParaRPr lang="en-US"/>
        </a:p>
      </dgm:t>
    </dgm:pt>
    <dgm:pt modelId="{D88A5E6B-6285-4737-8156-B82606BE4B0D}" type="pres">
      <dgm:prSet presAssocID="{E55010B9-3980-44E3-8488-2CCF1F2AD1B9}" presName="dummy" presStyleCnt="0"/>
      <dgm:spPr/>
      <dgm:t>
        <a:bodyPr/>
        <a:lstStyle/>
        <a:p>
          <a:endParaRPr lang="en-US"/>
        </a:p>
      </dgm:t>
    </dgm:pt>
    <dgm:pt modelId="{F1664797-98FC-4673-BB0D-B1F8143DDB5D}" type="pres">
      <dgm:prSet presAssocID="{CD171FF4-C895-4D4B-8390-32AA17233BE3}" presName="sibTrans" presStyleLbl="sibTrans2D1" presStyleIdx="0" presStyleCnt="4"/>
      <dgm:spPr/>
      <dgm:t>
        <a:bodyPr/>
        <a:lstStyle/>
        <a:p>
          <a:endParaRPr lang="en-US"/>
        </a:p>
      </dgm:t>
    </dgm:pt>
    <dgm:pt modelId="{F37081C2-D4B5-4DC8-AD3D-9C7458E3087F}" type="pres">
      <dgm:prSet presAssocID="{6B29CAB8-8E57-4201-8DFA-642932708667}" presName="node" presStyleLbl="node1" presStyleIdx="1" presStyleCnt="4">
        <dgm:presLayoutVars>
          <dgm:bulletEnabled val="1"/>
        </dgm:presLayoutVars>
      </dgm:prSet>
      <dgm:spPr/>
      <dgm:t>
        <a:bodyPr/>
        <a:lstStyle/>
        <a:p>
          <a:endParaRPr lang="en-US"/>
        </a:p>
      </dgm:t>
    </dgm:pt>
    <dgm:pt modelId="{162AC24E-AC0C-4544-A83E-0897C2F9CF73}" type="pres">
      <dgm:prSet presAssocID="{6B29CAB8-8E57-4201-8DFA-642932708667}" presName="dummy" presStyleCnt="0"/>
      <dgm:spPr/>
      <dgm:t>
        <a:bodyPr/>
        <a:lstStyle/>
        <a:p>
          <a:endParaRPr lang="en-US"/>
        </a:p>
      </dgm:t>
    </dgm:pt>
    <dgm:pt modelId="{8B58B8AA-D737-4385-B9B2-61FAE9DA6E3A}" type="pres">
      <dgm:prSet presAssocID="{B20C7AE1-EDFE-4BE5-8AB9-3B7F2FF99459}" presName="sibTrans" presStyleLbl="sibTrans2D1" presStyleIdx="1" presStyleCnt="4"/>
      <dgm:spPr/>
      <dgm:t>
        <a:bodyPr/>
        <a:lstStyle/>
        <a:p>
          <a:endParaRPr lang="en-US"/>
        </a:p>
      </dgm:t>
    </dgm:pt>
    <dgm:pt modelId="{F7559B59-4488-432E-AAC0-6B8188647C03}" type="pres">
      <dgm:prSet presAssocID="{A61A49FB-CF3A-44FD-B513-72196B009901}" presName="node" presStyleLbl="node1" presStyleIdx="2" presStyleCnt="4">
        <dgm:presLayoutVars>
          <dgm:bulletEnabled val="1"/>
        </dgm:presLayoutVars>
      </dgm:prSet>
      <dgm:spPr/>
      <dgm:t>
        <a:bodyPr/>
        <a:lstStyle/>
        <a:p>
          <a:endParaRPr lang="en-US"/>
        </a:p>
      </dgm:t>
    </dgm:pt>
    <dgm:pt modelId="{D0519057-43E0-4E09-82AB-3F0C25089467}" type="pres">
      <dgm:prSet presAssocID="{A61A49FB-CF3A-44FD-B513-72196B009901}" presName="dummy" presStyleCnt="0"/>
      <dgm:spPr/>
      <dgm:t>
        <a:bodyPr/>
        <a:lstStyle/>
        <a:p>
          <a:endParaRPr lang="en-US"/>
        </a:p>
      </dgm:t>
    </dgm:pt>
    <dgm:pt modelId="{86CE087B-1602-4F15-B814-559F5F77B564}" type="pres">
      <dgm:prSet presAssocID="{BFA11E79-CD39-4275-82A3-1D089242B50B}" presName="sibTrans" presStyleLbl="sibTrans2D1" presStyleIdx="2" presStyleCnt="4"/>
      <dgm:spPr/>
      <dgm:t>
        <a:bodyPr/>
        <a:lstStyle/>
        <a:p>
          <a:endParaRPr lang="en-US"/>
        </a:p>
      </dgm:t>
    </dgm:pt>
    <dgm:pt modelId="{9CDB700F-EF5F-4CC2-97C2-2AE54E6B91C6}" type="pres">
      <dgm:prSet presAssocID="{86F4474D-ACC9-4106-966F-D5CC4391DE3B}" presName="node" presStyleLbl="node1" presStyleIdx="3" presStyleCnt="4">
        <dgm:presLayoutVars>
          <dgm:bulletEnabled val="1"/>
        </dgm:presLayoutVars>
      </dgm:prSet>
      <dgm:spPr/>
      <dgm:t>
        <a:bodyPr/>
        <a:lstStyle/>
        <a:p>
          <a:endParaRPr lang="en-US"/>
        </a:p>
      </dgm:t>
    </dgm:pt>
    <dgm:pt modelId="{EAB0E337-1AB9-460F-ADD9-5A9341785A8F}" type="pres">
      <dgm:prSet presAssocID="{86F4474D-ACC9-4106-966F-D5CC4391DE3B}" presName="dummy" presStyleCnt="0"/>
      <dgm:spPr/>
      <dgm:t>
        <a:bodyPr/>
        <a:lstStyle/>
        <a:p>
          <a:endParaRPr lang="en-US"/>
        </a:p>
      </dgm:t>
    </dgm:pt>
    <dgm:pt modelId="{90B89CF7-0B04-45E2-8C50-908904D46BB5}" type="pres">
      <dgm:prSet presAssocID="{AF6513C8-82EB-4FD1-92B5-753A417C1166}" presName="sibTrans" presStyleLbl="sibTrans2D1" presStyleIdx="3" presStyleCnt="4"/>
      <dgm:spPr/>
      <dgm:t>
        <a:bodyPr/>
        <a:lstStyle/>
        <a:p>
          <a:endParaRPr lang="en-US"/>
        </a:p>
      </dgm:t>
    </dgm:pt>
  </dgm:ptLst>
  <dgm:cxnLst>
    <dgm:cxn modelId="{FB244B7B-E6FF-4EAC-A81E-8745097544DE}" type="presOf" srcId="{6B29CAB8-8E57-4201-8DFA-642932708667}" destId="{F37081C2-D4B5-4DC8-AD3D-9C7458E3087F}" srcOrd="0" destOrd="0" presId="urn:microsoft.com/office/officeart/2005/8/layout/radial6"/>
    <dgm:cxn modelId="{3F765881-377B-4CDA-AF76-9694A94690CA}" srcId="{A98A45EA-9501-4B01-96CC-90245EAB0D12}" destId="{A61A49FB-CF3A-44FD-B513-72196B009901}" srcOrd="2" destOrd="0" parTransId="{423C85F6-7ED7-46A0-BC54-7917148AD0A0}" sibTransId="{BFA11E79-CD39-4275-82A3-1D089242B50B}"/>
    <dgm:cxn modelId="{0062D096-8561-4757-94AD-EBE5B14310C9}" type="presOf" srcId="{08286FE6-6F8C-44DC-BB9A-B1DE3EB3D31F}" destId="{35645837-58DC-4F41-9BFA-05D808D122D1}" srcOrd="0" destOrd="0" presId="urn:microsoft.com/office/officeart/2005/8/layout/radial6"/>
    <dgm:cxn modelId="{5255C953-26D4-4DD5-915D-F40F8EF70382}" type="presOf" srcId="{CD171FF4-C895-4D4B-8390-32AA17233BE3}" destId="{F1664797-98FC-4673-BB0D-B1F8143DDB5D}" srcOrd="0" destOrd="0" presId="urn:microsoft.com/office/officeart/2005/8/layout/radial6"/>
    <dgm:cxn modelId="{95CE4F1A-7EAE-499A-AA23-FEFF20DD152F}" type="presOf" srcId="{E55010B9-3980-44E3-8488-2CCF1F2AD1B9}" destId="{3701118E-7DC8-423C-96B1-04CB0D21BB5D}" srcOrd="0" destOrd="0" presId="urn:microsoft.com/office/officeart/2005/8/layout/radial6"/>
    <dgm:cxn modelId="{50F5093B-CB5A-4155-A800-A199F9E2BDF4}" type="presOf" srcId="{AF6513C8-82EB-4FD1-92B5-753A417C1166}" destId="{90B89CF7-0B04-45E2-8C50-908904D46BB5}" srcOrd="0" destOrd="0" presId="urn:microsoft.com/office/officeart/2005/8/layout/radial6"/>
    <dgm:cxn modelId="{A85D0F98-63DA-414F-BCC8-987FE7A40120}" type="presOf" srcId="{A98A45EA-9501-4B01-96CC-90245EAB0D12}" destId="{7173B251-2FCE-4645-8821-3DADF77490CA}" srcOrd="0" destOrd="0" presId="urn:microsoft.com/office/officeart/2005/8/layout/radial6"/>
    <dgm:cxn modelId="{5F10ECD3-DCE6-4672-9190-EBB55E4A626E}" type="presOf" srcId="{A61A49FB-CF3A-44FD-B513-72196B009901}" destId="{F7559B59-4488-432E-AAC0-6B8188647C03}" srcOrd="0" destOrd="0" presId="urn:microsoft.com/office/officeart/2005/8/layout/radial6"/>
    <dgm:cxn modelId="{689DD127-4C46-4A18-B4FA-BD26C7D304BE}" srcId="{A98A45EA-9501-4B01-96CC-90245EAB0D12}" destId="{86F4474D-ACC9-4106-966F-D5CC4391DE3B}" srcOrd="3" destOrd="0" parTransId="{78CE2A59-CCF6-48C6-B325-F4AB6F7734DD}" sibTransId="{AF6513C8-82EB-4FD1-92B5-753A417C1166}"/>
    <dgm:cxn modelId="{308476E2-0DDD-4345-B663-DF0AD08EDCB7}" type="presOf" srcId="{86F4474D-ACC9-4106-966F-D5CC4391DE3B}" destId="{9CDB700F-EF5F-4CC2-97C2-2AE54E6B91C6}" srcOrd="0" destOrd="0" presId="urn:microsoft.com/office/officeart/2005/8/layout/radial6"/>
    <dgm:cxn modelId="{A724BA7D-338D-495E-B1DE-E006A782EA88}" type="presOf" srcId="{BFA11E79-CD39-4275-82A3-1D089242B50B}" destId="{86CE087B-1602-4F15-B814-559F5F77B564}" srcOrd="0" destOrd="0" presId="urn:microsoft.com/office/officeart/2005/8/layout/radial6"/>
    <dgm:cxn modelId="{672E134C-8415-433F-A99E-DFB79ADCB3A7}" srcId="{08286FE6-6F8C-44DC-BB9A-B1DE3EB3D31F}" destId="{A98A45EA-9501-4B01-96CC-90245EAB0D12}" srcOrd="0" destOrd="0" parTransId="{9F662F7B-2F9E-43BA-ADA7-7BE0FF96B678}" sibTransId="{46E46304-2CF2-45D9-B329-DA0B2E27E128}"/>
    <dgm:cxn modelId="{02DA9D2C-567B-4E2C-9865-96A2DFBFCC7F}" srcId="{A98A45EA-9501-4B01-96CC-90245EAB0D12}" destId="{6B29CAB8-8E57-4201-8DFA-642932708667}" srcOrd="1" destOrd="0" parTransId="{0BD592FC-C316-4C8F-BEC3-7C5D71B715C7}" sibTransId="{B20C7AE1-EDFE-4BE5-8AB9-3B7F2FF99459}"/>
    <dgm:cxn modelId="{CD06DC95-A3F3-4F4A-AD61-278B9D2666BA}" type="presOf" srcId="{B20C7AE1-EDFE-4BE5-8AB9-3B7F2FF99459}" destId="{8B58B8AA-D737-4385-B9B2-61FAE9DA6E3A}" srcOrd="0" destOrd="0" presId="urn:microsoft.com/office/officeart/2005/8/layout/radial6"/>
    <dgm:cxn modelId="{2AD8390A-074A-40B2-AC23-53926996E9DD}" srcId="{A98A45EA-9501-4B01-96CC-90245EAB0D12}" destId="{E55010B9-3980-44E3-8488-2CCF1F2AD1B9}" srcOrd="0" destOrd="0" parTransId="{130C86CC-4D9F-42B0-A9E5-E9CBC2D471BD}" sibTransId="{CD171FF4-C895-4D4B-8390-32AA17233BE3}"/>
    <dgm:cxn modelId="{728CCAD8-BC35-464C-90D9-DA42C695221A}" type="presParOf" srcId="{35645837-58DC-4F41-9BFA-05D808D122D1}" destId="{7173B251-2FCE-4645-8821-3DADF77490CA}" srcOrd="0" destOrd="0" presId="urn:microsoft.com/office/officeart/2005/8/layout/radial6"/>
    <dgm:cxn modelId="{F8147E0C-E3F7-453F-96C3-E2166C667DDD}" type="presParOf" srcId="{35645837-58DC-4F41-9BFA-05D808D122D1}" destId="{3701118E-7DC8-423C-96B1-04CB0D21BB5D}" srcOrd="1" destOrd="0" presId="urn:microsoft.com/office/officeart/2005/8/layout/radial6"/>
    <dgm:cxn modelId="{F8CD0671-C903-44E8-9006-FB358A72BED4}" type="presParOf" srcId="{35645837-58DC-4F41-9BFA-05D808D122D1}" destId="{D88A5E6B-6285-4737-8156-B82606BE4B0D}" srcOrd="2" destOrd="0" presId="urn:microsoft.com/office/officeart/2005/8/layout/radial6"/>
    <dgm:cxn modelId="{358224FB-E92F-4B02-B65D-D24726FB9831}" type="presParOf" srcId="{35645837-58DC-4F41-9BFA-05D808D122D1}" destId="{F1664797-98FC-4673-BB0D-B1F8143DDB5D}" srcOrd="3" destOrd="0" presId="urn:microsoft.com/office/officeart/2005/8/layout/radial6"/>
    <dgm:cxn modelId="{1B0A802E-A6B5-4249-89B2-6FA30EF5E90C}" type="presParOf" srcId="{35645837-58DC-4F41-9BFA-05D808D122D1}" destId="{F37081C2-D4B5-4DC8-AD3D-9C7458E3087F}" srcOrd="4" destOrd="0" presId="urn:microsoft.com/office/officeart/2005/8/layout/radial6"/>
    <dgm:cxn modelId="{BCDFB93A-F16F-4D08-B1AE-4CDE0C3775D3}" type="presParOf" srcId="{35645837-58DC-4F41-9BFA-05D808D122D1}" destId="{162AC24E-AC0C-4544-A83E-0897C2F9CF73}" srcOrd="5" destOrd="0" presId="urn:microsoft.com/office/officeart/2005/8/layout/radial6"/>
    <dgm:cxn modelId="{E412C2EA-8D05-4E18-86E2-9F92802BF6A6}" type="presParOf" srcId="{35645837-58DC-4F41-9BFA-05D808D122D1}" destId="{8B58B8AA-D737-4385-B9B2-61FAE9DA6E3A}" srcOrd="6" destOrd="0" presId="urn:microsoft.com/office/officeart/2005/8/layout/radial6"/>
    <dgm:cxn modelId="{D42D5A79-88A5-4429-9486-8B8F2E67DC91}" type="presParOf" srcId="{35645837-58DC-4F41-9BFA-05D808D122D1}" destId="{F7559B59-4488-432E-AAC0-6B8188647C03}" srcOrd="7" destOrd="0" presId="urn:microsoft.com/office/officeart/2005/8/layout/radial6"/>
    <dgm:cxn modelId="{4122E416-1763-45A6-A7D5-82C70426156C}" type="presParOf" srcId="{35645837-58DC-4F41-9BFA-05D808D122D1}" destId="{D0519057-43E0-4E09-82AB-3F0C25089467}" srcOrd="8" destOrd="0" presId="urn:microsoft.com/office/officeart/2005/8/layout/radial6"/>
    <dgm:cxn modelId="{43A63B67-C380-4733-BD1E-4DEE6490C26A}" type="presParOf" srcId="{35645837-58DC-4F41-9BFA-05D808D122D1}" destId="{86CE087B-1602-4F15-B814-559F5F77B564}" srcOrd="9" destOrd="0" presId="urn:microsoft.com/office/officeart/2005/8/layout/radial6"/>
    <dgm:cxn modelId="{0F0467A1-35F8-4378-A7EA-B20DF646DA00}" type="presParOf" srcId="{35645837-58DC-4F41-9BFA-05D808D122D1}" destId="{9CDB700F-EF5F-4CC2-97C2-2AE54E6B91C6}" srcOrd="10" destOrd="0" presId="urn:microsoft.com/office/officeart/2005/8/layout/radial6"/>
    <dgm:cxn modelId="{47E5746A-1624-4702-8462-0F36643A6BF7}" type="presParOf" srcId="{35645837-58DC-4F41-9BFA-05D808D122D1}" destId="{EAB0E337-1AB9-460F-ADD9-5A9341785A8F}" srcOrd="11" destOrd="0" presId="urn:microsoft.com/office/officeart/2005/8/layout/radial6"/>
    <dgm:cxn modelId="{46D9DE65-FAC4-4504-9BDB-5E8CD9444E04}" type="presParOf" srcId="{35645837-58DC-4F41-9BFA-05D808D122D1}" destId="{90B89CF7-0B04-45E2-8C50-908904D46BB5}" srcOrd="12" destOrd="0" presId="urn:microsoft.com/office/officeart/2005/8/layout/radial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286FE6-6F8C-44DC-BB9A-B1DE3EB3D31F}" type="doc">
      <dgm:prSet loTypeId="urn:microsoft.com/office/officeart/2005/8/layout/radial6" loCatId="cycle" qsTypeId="urn:microsoft.com/office/officeart/2005/8/quickstyle/simple1" qsCatId="simple" csTypeId="urn:microsoft.com/office/officeart/2005/8/colors/accent1_1" csCatId="accent1" phldr="1"/>
      <dgm:spPr/>
      <dgm:t>
        <a:bodyPr/>
        <a:lstStyle/>
        <a:p>
          <a:endParaRPr lang="en-US"/>
        </a:p>
      </dgm:t>
    </dgm:pt>
    <dgm:pt modelId="{A98A45EA-9501-4B01-96CC-90245EAB0D12}">
      <dgm:prSet phldrT="[Text]" custT="1"/>
      <dgm:spPr>
        <a:solidFill>
          <a:schemeClr val="bg2">
            <a:lumMod val="75000"/>
          </a:schemeClr>
        </a:solidFill>
        <a:ln>
          <a:noFill/>
        </a:ln>
      </dgm:spPr>
      <dgm:t>
        <a:bodyPr/>
        <a:lstStyle/>
        <a:p>
          <a:r>
            <a:rPr lang="ar-SA" sz="2000" b="1" dirty="0" smtClean="0">
              <a:solidFill>
                <a:schemeClr val="bg1"/>
              </a:solidFill>
            </a:rPr>
            <a:t>فاعلية مجلس الادارة</a:t>
          </a:r>
          <a:endParaRPr lang="en-US" sz="2000" b="1" dirty="0">
            <a:solidFill>
              <a:schemeClr val="bg1"/>
            </a:solidFill>
          </a:endParaRPr>
        </a:p>
      </dgm:t>
    </dgm:pt>
    <dgm:pt modelId="{9F662F7B-2F9E-43BA-ADA7-7BE0FF96B678}" type="parTrans" cxnId="{672E134C-8415-433F-A99E-DFB79ADCB3A7}">
      <dgm:prSet/>
      <dgm:spPr/>
      <dgm:t>
        <a:bodyPr/>
        <a:lstStyle/>
        <a:p>
          <a:endParaRPr lang="en-US" sz="2000"/>
        </a:p>
      </dgm:t>
    </dgm:pt>
    <dgm:pt modelId="{46E46304-2CF2-45D9-B329-DA0B2E27E128}" type="sibTrans" cxnId="{672E134C-8415-433F-A99E-DFB79ADCB3A7}">
      <dgm:prSet/>
      <dgm:spPr/>
      <dgm:t>
        <a:bodyPr/>
        <a:lstStyle/>
        <a:p>
          <a:endParaRPr lang="en-US" sz="2000"/>
        </a:p>
      </dgm:t>
    </dgm:pt>
    <dgm:pt modelId="{6B29CAB8-8E57-4201-8DFA-642932708667}">
      <dgm:prSet phldrT="[Text]" custT="1"/>
      <dgm:spPr>
        <a:solidFill>
          <a:schemeClr val="bg2">
            <a:lumMod val="50000"/>
          </a:schemeClr>
        </a:solidFill>
        <a:ln>
          <a:noFill/>
        </a:ln>
      </dgm:spPr>
      <dgm:t>
        <a:bodyPr/>
        <a:lstStyle/>
        <a:p>
          <a:r>
            <a:rPr lang="ar-SA" sz="1400" b="1" dirty="0" smtClean="0">
              <a:solidFill>
                <a:schemeClr val="bg1"/>
              </a:solidFill>
              <a:latin typeface="AL-Mohanad Bold"/>
            </a:rPr>
            <a:t>تفاعلية مجلس الإدارة</a:t>
          </a:r>
          <a:endParaRPr lang="en-US" sz="1400" b="1" dirty="0">
            <a:solidFill>
              <a:schemeClr val="bg1"/>
            </a:solidFill>
          </a:endParaRPr>
        </a:p>
      </dgm:t>
    </dgm:pt>
    <dgm:pt modelId="{0BD592FC-C316-4C8F-BEC3-7C5D71B715C7}" type="parTrans" cxnId="{02DA9D2C-567B-4E2C-9865-96A2DFBFCC7F}">
      <dgm:prSet/>
      <dgm:spPr/>
      <dgm:t>
        <a:bodyPr/>
        <a:lstStyle/>
        <a:p>
          <a:endParaRPr lang="en-US" sz="2000"/>
        </a:p>
      </dgm:t>
    </dgm:pt>
    <dgm:pt modelId="{B20C7AE1-EDFE-4BE5-8AB9-3B7F2FF99459}" type="sibTrans" cxnId="{02DA9D2C-567B-4E2C-9865-96A2DFBFCC7F}">
      <dgm:prSet/>
      <dgm:spPr>
        <a:solidFill>
          <a:schemeClr val="accent1">
            <a:lumMod val="75000"/>
          </a:schemeClr>
        </a:solidFill>
      </dgm:spPr>
      <dgm:t>
        <a:bodyPr/>
        <a:lstStyle/>
        <a:p>
          <a:endParaRPr lang="en-US" sz="2000"/>
        </a:p>
      </dgm:t>
    </dgm:pt>
    <dgm:pt modelId="{A61A49FB-CF3A-44FD-B513-72196B009901}">
      <dgm:prSet phldrT="[Text]" custT="1"/>
      <dgm:spPr>
        <a:ln>
          <a:solidFill>
            <a:schemeClr val="accent1">
              <a:lumMod val="75000"/>
            </a:schemeClr>
          </a:solidFill>
        </a:ln>
      </dgm:spPr>
      <dgm:t>
        <a:bodyPr/>
        <a:lstStyle/>
        <a:p>
          <a:r>
            <a:rPr lang="ar-SA" sz="1400" b="1" dirty="0" smtClean="0">
              <a:solidFill>
                <a:schemeClr val="tx2"/>
              </a:solidFill>
              <a:latin typeface="AL-Mohanad Bold"/>
            </a:rPr>
            <a:t>المعلومات</a:t>
          </a:r>
          <a:endParaRPr lang="en-US" sz="1400" b="1" dirty="0">
            <a:solidFill>
              <a:schemeClr val="tx2"/>
            </a:solidFill>
          </a:endParaRPr>
        </a:p>
      </dgm:t>
    </dgm:pt>
    <dgm:pt modelId="{423C85F6-7ED7-46A0-BC54-7917148AD0A0}" type="parTrans" cxnId="{3F765881-377B-4CDA-AF76-9694A94690CA}">
      <dgm:prSet/>
      <dgm:spPr/>
      <dgm:t>
        <a:bodyPr/>
        <a:lstStyle/>
        <a:p>
          <a:endParaRPr lang="en-US" sz="2000"/>
        </a:p>
      </dgm:t>
    </dgm:pt>
    <dgm:pt modelId="{BFA11E79-CD39-4275-82A3-1D089242B50B}" type="sibTrans" cxnId="{3F765881-377B-4CDA-AF76-9694A94690CA}">
      <dgm:prSet/>
      <dgm:spPr>
        <a:solidFill>
          <a:schemeClr val="accent1">
            <a:lumMod val="75000"/>
          </a:schemeClr>
        </a:solidFill>
      </dgm:spPr>
      <dgm:t>
        <a:bodyPr/>
        <a:lstStyle/>
        <a:p>
          <a:endParaRPr lang="en-US" sz="2000"/>
        </a:p>
      </dgm:t>
    </dgm:pt>
    <dgm:pt modelId="{86F4474D-ACC9-4106-966F-D5CC4391DE3B}">
      <dgm:prSet phldrT="[Text]" custT="1"/>
      <dgm:spPr>
        <a:ln>
          <a:solidFill>
            <a:schemeClr val="accent1">
              <a:lumMod val="75000"/>
            </a:schemeClr>
          </a:solidFill>
        </a:ln>
      </dgm:spPr>
      <dgm:t>
        <a:bodyPr/>
        <a:lstStyle/>
        <a:p>
          <a:r>
            <a:rPr lang="ar-SA" sz="1400" b="1" dirty="0" smtClean="0">
              <a:solidFill>
                <a:schemeClr val="tx2"/>
              </a:solidFill>
              <a:latin typeface="AL-Mohanad Bold"/>
            </a:rPr>
            <a:t>الأعضاء المناسبين </a:t>
          </a:r>
          <a:endParaRPr lang="en-US" sz="1400" b="1" dirty="0">
            <a:solidFill>
              <a:schemeClr val="tx2"/>
            </a:solidFill>
            <a:latin typeface="AL-Mohanad Bold"/>
          </a:endParaRPr>
        </a:p>
      </dgm:t>
    </dgm:pt>
    <dgm:pt modelId="{78CE2A59-CCF6-48C6-B325-F4AB6F7734DD}" type="parTrans" cxnId="{689DD127-4C46-4A18-B4FA-BD26C7D304BE}">
      <dgm:prSet/>
      <dgm:spPr/>
      <dgm:t>
        <a:bodyPr/>
        <a:lstStyle/>
        <a:p>
          <a:endParaRPr lang="en-US" sz="2000"/>
        </a:p>
      </dgm:t>
    </dgm:pt>
    <dgm:pt modelId="{AF6513C8-82EB-4FD1-92B5-753A417C1166}" type="sibTrans" cxnId="{689DD127-4C46-4A18-B4FA-BD26C7D304BE}">
      <dgm:prSet/>
      <dgm:spPr>
        <a:solidFill>
          <a:schemeClr val="accent1">
            <a:lumMod val="75000"/>
          </a:schemeClr>
        </a:solidFill>
      </dgm:spPr>
      <dgm:t>
        <a:bodyPr/>
        <a:lstStyle/>
        <a:p>
          <a:endParaRPr lang="en-US" sz="2000"/>
        </a:p>
      </dgm:t>
    </dgm:pt>
    <dgm:pt modelId="{E55010B9-3980-44E3-8488-2CCF1F2AD1B9}">
      <dgm:prSet phldrT="[Text]" custT="1"/>
      <dgm:spPr>
        <a:solidFill>
          <a:schemeClr val="bg1"/>
        </a:solidFill>
        <a:ln>
          <a:solidFill>
            <a:schemeClr val="accent1">
              <a:lumMod val="75000"/>
            </a:schemeClr>
          </a:solidFill>
          <a:prstDash val="solid"/>
        </a:ln>
      </dgm:spPr>
      <dgm:t>
        <a:bodyPr/>
        <a:lstStyle/>
        <a:p>
          <a:r>
            <a:rPr lang="ar-SA" sz="1400" b="1" dirty="0" smtClean="0">
              <a:solidFill>
                <a:schemeClr val="accent1">
                  <a:lumMod val="75000"/>
                </a:schemeClr>
              </a:solidFill>
              <a:latin typeface="AL-Mohanad Bold"/>
            </a:rPr>
            <a:t>الإطار العام</a:t>
          </a:r>
          <a:r>
            <a:rPr lang="ar-SA" sz="1400" b="1" baseline="0" dirty="0" smtClean="0">
              <a:solidFill>
                <a:schemeClr val="accent1">
                  <a:lumMod val="75000"/>
                </a:schemeClr>
              </a:solidFill>
              <a:latin typeface="AL-Mohanad Bold"/>
            </a:rPr>
            <a:t> لحوكمة الشركة</a:t>
          </a:r>
          <a:endParaRPr lang="en-US" sz="1400" b="1" baseline="0" dirty="0" smtClean="0">
            <a:solidFill>
              <a:schemeClr val="accent1">
                <a:lumMod val="75000"/>
              </a:schemeClr>
            </a:solidFill>
            <a:latin typeface="AL-Mohanad Bold"/>
          </a:endParaRPr>
        </a:p>
      </dgm:t>
    </dgm:pt>
    <dgm:pt modelId="{CD171FF4-C895-4D4B-8390-32AA17233BE3}" type="sibTrans" cxnId="{2AD8390A-074A-40B2-AC23-53926996E9DD}">
      <dgm:prSet/>
      <dgm:spPr>
        <a:solidFill>
          <a:schemeClr val="accent1">
            <a:lumMod val="75000"/>
          </a:schemeClr>
        </a:solidFill>
      </dgm:spPr>
      <dgm:t>
        <a:bodyPr/>
        <a:lstStyle/>
        <a:p>
          <a:endParaRPr lang="en-US" sz="2000"/>
        </a:p>
      </dgm:t>
    </dgm:pt>
    <dgm:pt modelId="{130C86CC-4D9F-42B0-A9E5-E9CBC2D471BD}" type="parTrans" cxnId="{2AD8390A-074A-40B2-AC23-53926996E9DD}">
      <dgm:prSet/>
      <dgm:spPr/>
      <dgm:t>
        <a:bodyPr/>
        <a:lstStyle/>
        <a:p>
          <a:endParaRPr lang="en-US" sz="2000"/>
        </a:p>
      </dgm:t>
    </dgm:pt>
    <dgm:pt modelId="{35645837-58DC-4F41-9BFA-05D808D122D1}" type="pres">
      <dgm:prSet presAssocID="{08286FE6-6F8C-44DC-BB9A-B1DE3EB3D31F}" presName="Name0" presStyleCnt="0">
        <dgm:presLayoutVars>
          <dgm:chMax val="1"/>
          <dgm:dir/>
          <dgm:animLvl val="ctr"/>
          <dgm:resizeHandles val="exact"/>
        </dgm:presLayoutVars>
      </dgm:prSet>
      <dgm:spPr/>
      <dgm:t>
        <a:bodyPr/>
        <a:lstStyle/>
        <a:p>
          <a:endParaRPr lang="en-US"/>
        </a:p>
      </dgm:t>
    </dgm:pt>
    <dgm:pt modelId="{7173B251-2FCE-4645-8821-3DADF77490CA}" type="pres">
      <dgm:prSet presAssocID="{A98A45EA-9501-4B01-96CC-90245EAB0D12}" presName="centerShape" presStyleLbl="node0" presStyleIdx="0" presStyleCnt="1"/>
      <dgm:spPr/>
      <dgm:t>
        <a:bodyPr/>
        <a:lstStyle/>
        <a:p>
          <a:endParaRPr lang="en-US"/>
        </a:p>
      </dgm:t>
    </dgm:pt>
    <dgm:pt modelId="{3701118E-7DC8-423C-96B1-04CB0D21BB5D}" type="pres">
      <dgm:prSet presAssocID="{E55010B9-3980-44E3-8488-2CCF1F2AD1B9}" presName="node" presStyleLbl="node1" presStyleIdx="0" presStyleCnt="4">
        <dgm:presLayoutVars>
          <dgm:bulletEnabled val="1"/>
        </dgm:presLayoutVars>
      </dgm:prSet>
      <dgm:spPr/>
      <dgm:t>
        <a:bodyPr/>
        <a:lstStyle/>
        <a:p>
          <a:endParaRPr lang="en-US"/>
        </a:p>
      </dgm:t>
    </dgm:pt>
    <dgm:pt modelId="{D88A5E6B-6285-4737-8156-B82606BE4B0D}" type="pres">
      <dgm:prSet presAssocID="{E55010B9-3980-44E3-8488-2CCF1F2AD1B9}" presName="dummy" presStyleCnt="0"/>
      <dgm:spPr/>
      <dgm:t>
        <a:bodyPr/>
        <a:lstStyle/>
        <a:p>
          <a:endParaRPr lang="en-US"/>
        </a:p>
      </dgm:t>
    </dgm:pt>
    <dgm:pt modelId="{F1664797-98FC-4673-BB0D-B1F8143DDB5D}" type="pres">
      <dgm:prSet presAssocID="{CD171FF4-C895-4D4B-8390-32AA17233BE3}" presName="sibTrans" presStyleLbl="sibTrans2D1" presStyleIdx="0" presStyleCnt="4"/>
      <dgm:spPr/>
      <dgm:t>
        <a:bodyPr/>
        <a:lstStyle/>
        <a:p>
          <a:endParaRPr lang="en-US"/>
        </a:p>
      </dgm:t>
    </dgm:pt>
    <dgm:pt modelId="{F37081C2-D4B5-4DC8-AD3D-9C7458E3087F}" type="pres">
      <dgm:prSet presAssocID="{6B29CAB8-8E57-4201-8DFA-642932708667}" presName="node" presStyleLbl="node1" presStyleIdx="1" presStyleCnt="4">
        <dgm:presLayoutVars>
          <dgm:bulletEnabled val="1"/>
        </dgm:presLayoutVars>
      </dgm:prSet>
      <dgm:spPr/>
      <dgm:t>
        <a:bodyPr/>
        <a:lstStyle/>
        <a:p>
          <a:endParaRPr lang="en-US"/>
        </a:p>
      </dgm:t>
    </dgm:pt>
    <dgm:pt modelId="{162AC24E-AC0C-4544-A83E-0897C2F9CF73}" type="pres">
      <dgm:prSet presAssocID="{6B29CAB8-8E57-4201-8DFA-642932708667}" presName="dummy" presStyleCnt="0"/>
      <dgm:spPr/>
      <dgm:t>
        <a:bodyPr/>
        <a:lstStyle/>
        <a:p>
          <a:endParaRPr lang="en-US"/>
        </a:p>
      </dgm:t>
    </dgm:pt>
    <dgm:pt modelId="{8B58B8AA-D737-4385-B9B2-61FAE9DA6E3A}" type="pres">
      <dgm:prSet presAssocID="{B20C7AE1-EDFE-4BE5-8AB9-3B7F2FF99459}" presName="sibTrans" presStyleLbl="sibTrans2D1" presStyleIdx="1" presStyleCnt="4"/>
      <dgm:spPr/>
      <dgm:t>
        <a:bodyPr/>
        <a:lstStyle/>
        <a:p>
          <a:endParaRPr lang="en-US"/>
        </a:p>
      </dgm:t>
    </dgm:pt>
    <dgm:pt modelId="{F7559B59-4488-432E-AAC0-6B8188647C03}" type="pres">
      <dgm:prSet presAssocID="{A61A49FB-CF3A-44FD-B513-72196B009901}" presName="node" presStyleLbl="node1" presStyleIdx="2" presStyleCnt="4">
        <dgm:presLayoutVars>
          <dgm:bulletEnabled val="1"/>
        </dgm:presLayoutVars>
      </dgm:prSet>
      <dgm:spPr/>
      <dgm:t>
        <a:bodyPr/>
        <a:lstStyle/>
        <a:p>
          <a:endParaRPr lang="en-US"/>
        </a:p>
      </dgm:t>
    </dgm:pt>
    <dgm:pt modelId="{D0519057-43E0-4E09-82AB-3F0C25089467}" type="pres">
      <dgm:prSet presAssocID="{A61A49FB-CF3A-44FD-B513-72196B009901}" presName="dummy" presStyleCnt="0"/>
      <dgm:spPr/>
      <dgm:t>
        <a:bodyPr/>
        <a:lstStyle/>
        <a:p>
          <a:endParaRPr lang="en-US"/>
        </a:p>
      </dgm:t>
    </dgm:pt>
    <dgm:pt modelId="{86CE087B-1602-4F15-B814-559F5F77B564}" type="pres">
      <dgm:prSet presAssocID="{BFA11E79-CD39-4275-82A3-1D089242B50B}" presName="sibTrans" presStyleLbl="sibTrans2D1" presStyleIdx="2" presStyleCnt="4"/>
      <dgm:spPr/>
      <dgm:t>
        <a:bodyPr/>
        <a:lstStyle/>
        <a:p>
          <a:endParaRPr lang="en-US"/>
        </a:p>
      </dgm:t>
    </dgm:pt>
    <dgm:pt modelId="{9CDB700F-EF5F-4CC2-97C2-2AE54E6B91C6}" type="pres">
      <dgm:prSet presAssocID="{86F4474D-ACC9-4106-966F-D5CC4391DE3B}" presName="node" presStyleLbl="node1" presStyleIdx="3" presStyleCnt="4">
        <dgm:presLayoutVars>
          <dgm:bulletEnabled val="1"/>
        </dgm:presLayoutVars>
      </dgm:prSet>
      <dgm:spPr/>
      <dgm:t>
        <a:bodyPr/>
        <a:lstStyle/>
        <a:p>
          <a:endParaRPr lang="en-US"/>
        </a:p>
      </dgm:t>
    </dgm:pt>
    <dgm:pt modelId="{EAB0E337-1AB9-460F-ADD9-5A9341785A8F}" type="pres">
      <dgm:prSet presAssocID="{86F4474D-ACC9-4106-966F-D5CC4391DE3B}" presName="dummy" presStyleCnt="0"/>
      <dgm:spPr/>
      <dgm:t>
        <a:bodyPr/>
        <a:lstStyle/>
        <a:p>
          <a:endParaRPr lang="en-US"/>
        </a:p>
      </dgm:t>
    </dgm:pt>
    <dgm:pt modelId="{90B89CF7-0B04-45E2-8C50-908904D46BB5}" type="pres">
      <dgm:prSet presAssocID="{AF6513C8-82EB-4FD1-92B5-753A417C1166}" presName="sibTrans" presStyleLbl="sibTrans2D1" presStyleIdx="3" presStyleCnt="4"/>
      <dgm:spPr/>
      <dgm:t>
        <a:bodyPr/>
        <a:lstStyle/>
        <a:p>
          <a:endParaRPr lang="en-US"/>
        </a:p>
      </dgm:t>
    </dgm:pt>
  </dgm:ptLst>
  <dgm:cxnLst>
    <dgm:cxn modelId="{672E134C-8415-433F-A99E-DFB79ADCB3A7}" srcId="{08286FE6-6F8C-44DC-BB9A-B1DE3EB3D31F}" destId="{A98A45EA-9501-4B01-96CC-90245EAB0D12}" srcOrd="0" destOrd="0" parTransId="{9F662F7B-2F9E-43BA-ADA7-7BE0FF96B678}" sibTransId="{46E46304-2CF2-45D9-B329-DA0B2E27E128}"/>
    <dgm:cxn modelId="{505A13E9-650A-4BC6-8B6F-601CE76FDD85}" type="presOf" srcId="{B20C7AE1-EDFE-4BE5-8AB9-3B7F2FF99459}" destId="{8B58B8AA-D737-4385-B9B2-61FAE9DA6E3A}" srcOrd="0" destOrd="0" presId="urn:microsoft.com/office/officeart/2005/8/layout/radial6"/>
    <dgm:cxn modelId="{0FF43010-A3D9-4A6B-A08F-3FC63A146515}" type="presOf" srcId="{6B29CAB8-8E57-4201-8DFA-642932708667}" destId="{F37081C2-D4B5-4DC8-AD3D-9C7458E3087F}" srcOrd="0" destOrd="0" presId="urn:microsoft.com/office/officeart/2005/8/layout/radial6"/>
    <dgm:cxn modelId="{3F765881-377B-4CDA-AF76-9694A94690CA}" srcId="{A98A45EA-9501-4B01-96CC-90245EAB0D12}" destId="{A61A49FB-CF3A-44FD-B513-72196B009901}" srcOrd="2" destOrd="0" parTransId="{423C85F6-7ED7-46A0-BC54-7917148AD0A0}" sibTransId="{BFA11E79-CD39-4275-82A3-1D089242B50B}"/>
    <dgm:cxn modelId="{4F85DF7E-2EDF-4217-8384-5E5596BE07C4}" type="presOf" srcId="{A61A49FB-CF3A-44FD-B513-72196B009901}" destId="{F7559B59-4488-432E-AAC0-6B8188647C03}" srcOrd="0" destOrd="0" presId="urn:microsoft.com/office/officeart/2005/8/layout/radial6"/>
    <dgm:cxn modelId="{689DD127-4C46-4A18-B4FA-BD26C7D304BE}" srcId="{A98A45EA-9501-4B01-96CC-90245EAB0D12}" destId="{86F4474D-ACC9-4106-966F-D5CC4391DE3B}" srcOrd="3" destOrd="0" parTransId="{78CE2A59-CCF6-48C6-B325-F4AB6F7734DD}" sibTransId="{AF6513C8-82EB-4FD1-92B5-753A417C1166}"/>
    <dgm:cxn modelId="{A6C4DEBF-75BD-49CA-962C-ED2A32112F2E}" type="presOf" srcId="{AF6513C8-82EB-4FD1-92B5-753A417C1166}" destId="{90B89CF7-0B04-45E2-8C50-908904D46BB5}" srcOrd="0" destOrd="0" presId="urn:microsoft.com/office/officeart/2005/8/layout/radial6"/>
    <dgm:cxn modelId="{537E6022-4246-4BF8-B711-DD9FFB680D32}" type="presOf" srcId="{E55010B9-3980-44E3-8488-2CCF1F2AD1B9}" destId="{3701118E-7DC8-423C-96B1-04CB0D21BB5D}" srcOrd="0" destOrd="0" presId="urn:microsoft.com/office/officeart/2005/8/layout/radial6"/>
    <dgm:cxn modelId="{35DD18D9-7EFC-4BA8-B3B4-5066C17617C8}" type="presOf" srcId="{86F4474D-ACC9-4106-966F-D5CC4391DE3B}" destId="{9CDB700F-EF5F-4CC2-97C2-2AE54E6B91C6}" srcOrd="0" destOrd="0" presId="urn:microsoft.com/office/officeart/2005/8/layout/radial6"/>
    <dgm:cxn modelId="{02DA9D2C-567B-4E2C-9865-96A2DFBFCC7F}" srcId="{A98A45EA-9501-4B01-96CC-90245EAB0D12}" destId="{6B29CAB8-8E57-4201-8DFA-642932708667}" srcOrd="1" destOrd="0" parTransId="{0BD592FC-C316-4C8F-BEC3-7C5D71B715C7}" sibTransId="{B20C7AE1-EDFE-4BE5-8AB9-3B7F2FF99459}"/>
    <dgm:cxn modelId="{42858DE2-436C-42AA-930E-0D865A8C9A21}" type="presOf" srcId="{08286FE6-6F8C-44DC-BB9A-B1DE3EB3D31F}" destId="{35645837-58DC-4F41-9BFA-05D808D122D1}" srcOrd="0" destOrd="0" presId="urn:microsoft.com/office/officeart/2005/8/layout/radial6"/>
    <dgm:cxn modelId="{5DD0824E-C38F-4404-8CCE-12B8D6EFCF7D}" type="presOf" srcId="{CD171FF4-C895-4D4B-8390-32AA17233BE3}" destId="{F1664797-98FC-4673-BB0D-B1F8143DDB5D}" srcOrd="0" destOrd="0" presId="urn:microsoft.com/office/officeart/2005/8/layout/radial6"/>
    <dgm:cxn modelId="{2204B9E7-8644-46E7-8D5C-DA10FB9C4E46}" type="presOf" srcId="{BFA11E79-CD39-4275-82A3-1D089242B50B}" destId="{86CE087B-1602-4F15-B814-559F5F77B564}" srcOrd="0" destOrd="0" presId="urn:microsoft.com/office/officeart/2005/8/layout/radial6"/>
    <dgm:cxn modelId="{2AD8390A-074A-40B2-AC23-53926996E9DD}" srcId="{A98A45EA-9501-4B01-96CC-90245EAB0D12}" destId="{E55010B9-3980-44E3-8488-2CCF1F2AD1B9}" srcOrd="0" destOrd="0" parTransId="{130C86CC-4D9F-42B0-A9E5-E9CBC2D471BD}" sibTransId="{CD171FF4-C895-4D4B-8390-32AA17233BE3}"/>
    <dgm:cxn modelId="{D6301D9B-B7D4-445A-AEAE-E5A2FEC1503D}" type="presOf" srcId="{A98A45EA-9501-4B01-96CC-90245EAB0D12}" destId="{7173B251-2FCE-4645-8821-3DADF77490CA}" srcOrd="0" destOrd="0" presId="urn:microsoft.com/office/officeart/2005/8/layout/radial6"/>
    <dgm:cxn modelId="{12ED22F6-C6F8-4451-AC4B-422B3B9CD2A6}" type="presParOf" srcId="{35645837-58DC-4F41-9BFA-05D808D122D1}" destId="{7173B251-2FCE-4645-8821-3DADF77490CA}" srcOrd="0" destOrd="0" presId="urn:microsoft.com/office/officeart/2005/8/layout/radial6"/>
    <dgm:cxn modelId="{1A44AC89-8E65-4C25-833A-9CB70AAE702A}" type="presParOf" srcId="{35645837-58DC-4F41-9BFA-05D808D122D1}" destId="{3701118E-7DC8-423C-96B1-04CB0D21BB5D}" srcOrd="1" destOrd="0" presId="urn:microsoft.com/office/officeart/2005/8/layout/radial6"/>
    <dgm:cxn modelId="{00011FCD-546D-45BB-AEB0-0D7554007E45}" type="presParOf" srcId="{35645837-58DC-4F41-9BFA-05D808D122D1}" destId="{D88A5E6B-6285-4737-8156-B82606BE4B0D}" srcOrd="2" destOrd="0" presId="urn:microsoft.com/office/officeart/2005/8/layout/radial6"/>
    <dgm:cxn modelId="{8EC3378B-04EE-4FD1-93E6-E5628845834D}" type="presParOf" srcId="{35645837-58DC-4F41-9BFA-05D808D122D1}" destId="{F1664797-98FC-4673-BB0D-B1F8143DDB5D}" srcOrd="3" destOrd="0" presId="urn:microsoft.com/office/officeart/2005/8/layout/radial6"/>
    <dgm:cxn modelId="{2CA24A39-0C57-48D5-96DE-AE3742132E46}" type="presParOf" srcId="{35645837-58DC-4F41-9BFA-05D808D122D1}" destId="{F37081C2-D4B5-4DC8-AD3D-9C7458E3087F}" srcOrd="4" destOrd="0" presId="urn:microsoft.com/office/officeart/2005/8/layout/radial6"/>
    <dgm:cxn modelId="{69810E75-7723-443C-8CA3-1F25DEB1C82B}" type="presParOf" srcId="{35645837-58DC-4F41-9BFA-05D808D122D1}" destId="{162AC24E-AC0C-4544-A83E-0897C2F9CF73}" srcOrd="5" destOrd="0" presId="urn:microsoft.com/office/officeart/2005/8/layout/radial6"/>
    <dgm:cxn modelId="{B32CC45D-285A-4466-9768-65796B2B082A}" type="presParOf" srcId="{35645837-58DC-4F41-9BFA-05D808D122D1}" destId="{8B58B8AA-D737-4385-B9B2-61FAE9DA6E3A}" srcOrd="6" destOrd="0" presId="urn:microsoft.com/office/officeart/2005/8/layout/radial6"/>
    <dgm:cxn modelId="{7B0C6ED5-CDAD-488F-9F7E-C08CEDC9F3DF}" type="presParOf" srcId="{35645837-58DC-4F41-9BFA-05D808D122D1}" destId="{F7559B59-4488-432E-AAC0-6B8188647C03}" srcOrd="7" destOrd="0" presId="urn:microsoft.com/office/officeart/2005/8/layout/radial6"/>
    <dgm:cxn modelId="{A5E38CF0-16ED-414B-8D37-A526D634D06B}" type="presParOf" srcId="{35645837-58DC-4F41-9BFA-05D808D122D1}" destId="{D0519057-43E0-4E09-82AB-3F0C25089467}" srcOrd="8" destOrd="0" presId="urn:microsoft.com/office/officeart/2005/8/layout/radial6"/>
    <dgm:cxn modelId="{B95CEFAD-F6A3-47EB-AECD-523446A927E0}" type="presParOf" srcId="{35645837-58DC-4F41-9BFA-05D808D122D1}" destId="{86CE087B-1602-4F15-B814-559F5F77B564}" srcOrd="9" destOrd="0" presId="urn:microsoft.com/office/officeart/2005/8/layout/radial6"/>
    <dgm:cxn modelId="{857D7E27-D052-472D-B58E-7A98DEB52685}" type="presParOf" srcId="{35645837-58DC-4F41-9BFA-05D808D122D1}" destId="{9CDB700F-EF5F-4CC2-97C2-2AE54E6B91C6}" srcOrd="10" destOrd="0" presId="urn:microsoft.com/office/officeart/2005/8/layout/radial6"/>
    <dgm:cxn modelId="{CDED12BB-48F3-4C3A-B39E-B8C581A744D5}" type="presParOf" srcId="{35645837-58DC-4F41-9BFA-05D808D122D1}" destId="{EAB0E337-1AB9-460F-ADD9-5A9341785A8F}" srcOrd="11" destOrd="0" presId="urn:microsoft.com/office/officeart/2005/8/layout/radial6"/>
    <dgm:cxn modelId="{4D427E2C-7594-4989-9F4F-94AE418F8DFB}" type="presParOf" srcId="{35645837-58DC-4F41-9BFA-05D808D122D1}" destId="{90B89CF7-0B04-45E2-8C50-908904D46BB5}" srcOrd="12" destOrd="0" presId="urn:microsoft.com/office/officeart/2005/8/layout/radial6"/>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286FE6-6F8C-44DC-BB9A-B1DE3EB3D31F}" type="doc">
      <dgm:prSet loTypeId="urn:microsoft.com/office/officeart/2005/8/layout/radial6" loCatId="cycle" qsTypeId="urn:microsoft.com/office/officeart/2005/8/quickstyle/simple1" qsCatId="simple" csTypeId="urn:microsoft.com/office/officeart/2005/8/colors/accent1_1" csCatId="accent1" phldr="1"/>
      <dgm:spPr/>
      <dgm:t>
        <a:bodyPr/>
        <a:lstStyle/>
        <a:p>
          <a:endParaRPr lang="en-US"/>
        </a:p>
      </dgm:t>
    </dgm:pt>
    <dgm:pt modelId="{A98A45EA-9501-4B01-96CC-90245EAB0D12}">
      <dgm:prSet phldrT="[Text]" custT="1"/>
      <dgm:spPr>
        <a:solidFill>
          <a:schemeClr val="bg2">
            <a:lumMod val="75000"/>
          </a:schemeClr>
        </a:solidFill>
        <a:ln>
          <a:noFill/>
        </a:ln>
      </dgm:spPr>
      <dgm:t>
        <a:bodyPr/>
        <a:lstStyle/>
        <a:p>
          <a:r>
            <a:rPr lang="ar-SA" sz="2000" b="1" dirty="0" smtClean="0">
              <a:solidFill>
                <a:schemeClr val="bg1"/>
              </a:solidFill>
            </a:rPr>
            <a:t>فاعلية مجلس الادارة</a:t>
          </a:r>
          <a:endParaRPr lang="en-US" sz="2000" b="1" dirty="0">
            <a:solidFill>
              <a:schemeClr val="bg1"/>
            </a:solidFill>
          </a:endParaRPr>
        </a:p>
      </dgm:t>
    </dgm:pt>
    <dgm:pt modelId="{9F662F7B-2F9E-43BA-ADA7-7BE0FF96B678}" type="parTrans" cxnId="{672E134C-8415-433F-A99E-DFB79ADCB3A7}">
      <dgm:prSet/>
      <dgm:spPr/>
      <dgm:t>
        <a:bodyPr/>
        <a:lstStyle/>
        <a:p>
          <a:endParaRPr lang="en-US" sz="2000"/>
        </a:p>
      </dgm:t>
    </dgm:pt>
    <dgm:pt modelId="{46E46304-2CF2-45D9-B329-DA0B2E27E128}" type="sibTrans" cxnId="{672E134C-8415-433F-A99E-DFB79ADCB3A7}">
      <dgm:prSet/>
      <dgm:spPr/>
      <dgm:t>
        <a:bodyPr/>
        <a:lstStyle/>
        <a:p>
          <a:endParaRPr lang="en-US" sz="2000"/>
        </a:p>
      </dgm:t>
    </dgm:pt>
    <dgm:pt modelId="{6B29CAB8-8E57-4201-8DFA-642932708667}">
      <dgm:prSet phldrT="[Text]" custT="1"/>
      <dgm:spPr>
        <a:solidFill>
          <a:schemeClr val="bg1"/>
        </a:solidFill>
        <a:ln>
          <a:solidFill>
            <a:schemeClr val="accent1">
              <a:lumMod val="75000"/>
            </a:schemeClr>
          </a:solidFill>
          <a:prstDash val="solid"/>
        </a:ln>
      </dgm:spPr>
      <dgm:t>
        <a:bodyPr/>
        <a:lstStyle/>
        <a:p>
          <a:r>
            <a:rPr lang="ar-SA" sz="1400" b="1" dirty="0" smtClean="0">
              <a:solidFill>
                <a:schemeClr val="accent1">
                  <a:lumMod val="75000"/>
                </a:schemeClr>
              </a:solidFill>
              <a:latin typeface="AL-Mohanad Bold"/>
            </a:rPr>
            <a:t>تفاعلية مجلس الإدارة</a:t>
          </a:r>
          <a:endParaRPr lang="en-US" sz="1400" b="1" dirty="0">
            <a:solidFill>
              <a:schemeClr val="accent1">
                <a:lumMod val="75000"/>
              </a:schemeClr>
            </a:solidFill>
          </a:endParaRPr>
        </a:p>
      </dgm:t>
    </dgm:pt>
    <dgm:pt modelId="{0BD592FC-C316-4C8F-BEC3-7C5D71B715C7}" type="parTrans" cxnId="{02DA9D2C-567B-4E2C-9865-96A2DFBFCC7F}">
      <dgm:prSet/>
      <dgm:spPr/>
      <dgm:t>
        <a:bodyPr/>
        <a:lstStyle/>
        <a:p>
          <a:endParaRPr lang="en-US" sz="2000"/>
        </a:p>
      </dgm:t>
    </dgm:pt>
    <dgm:pt modelId="{B20C7AE1-EDFE-4BE5-8AB9-3B7F2FF99459}" type="sibTrans" cxnId="{02DA9D2C-567B-4E2C-9865-96A2DFBFCC7F}">
      <dgm:prSet/>
      <dgm:spPr>
        <a:solidFill>
          <a:schemeClr val="accent1">
            <a:lumMod val="75000"/>
          </a:schemeClr>
        </a:solidFill>
      </dgm:spPr>
      <dgm:t>
        <a:bodyPr/>
        <a:lstStyle/>
        <a:p>
          <a:endParaRPr lang="en-US" sz="2000"/>
        </a:p>
      </dgm:t>
    </dgm:pt>
    <dgm:pt modelId="{A61A49FB-CF3A-44FD-B513-72196B009901}">
      <dgm:prSet phldrT="[Text]" custT="1"/>
      <dgm:spPr>
        <a:solidFill>
          <a:schemeClr val="bg2">
            <a:lumMod val="50000"/>
          </a:schemeClr>
        </a:solidFill>
        <a:ln>
          <a:noFill/>
        </a:ln>
      </dgm:spPr>
      <dgm:t>
        <a:bodyPr/>
        <a:lstStyle/>
        <a:p>
          <a:r>
            <a:rPr lang="ar-SA" sz="1400" b="1" dirty="0" smtClean="0">
              <a:solidFill>
                <a:schemeClr val="bg1"/>
              </a:solidFill>
              <a:latin typeface="AL-Mohanad Bold"/>
            </a:rPr>
            <a:t>المعلومات</a:t>
          </a:r>
          <a:endParaRPr lang="en-US" sz="1400" b="1" dirty="0">
            <a:solidFill>
              <a:schemeClr val="bg1"/>
            </a:solidFill>
          </a:endParaRPr>
        </a:p>
      </dgm:t>
    </dgm:pt>
    <dgm:pt modelId="{423C85F6-7ED7-46A0-BC54-7917148AD0A0}" type="parTrans" cxnId="{3F765881-377B-4CDA-AF76-9694A94690CA}">
      <dgm:prSet/>
      <dgm:spPr/>
      <dgm:t>
        <a:bodyPr/>
        <a:lstStyle/>
        <a:p>
          <a:endParaRPr lang="en-US" sz="2000"/>
        </a:p>
      </dgm:t>
    </dgm:pt>
    <dgm:pt modelId="{BFA11E79-CD39-4275-82A3-1D089242B50B}" type="sibTrans" cxnId="{3F765881-377B-4CDA-AF76-9694A94690CA}">
      <dgm:prSet/>
      <dgm:spPr>
        <a:solidFill>
          <a:schemeClr val="accent1">
            <a:lumMod val="75000"/>
          </a:schemeClr>
        </a:solidFill>
      </dgm:spPr>
      <dgm:t>
        <a:bodyPr/>
        <a:lstStyle/>
        <a:p>
          <a:endParaRPr lang="en-US" sz="2000"/>
        </a:p>
      </dgm:t>
    </dgm:pt>
    <dgm:pt modelId="{86F4474D-ACC9-4106-966F-D5CC4391DE3B}">
      <dgm:prSet phldrT="[Text]" custT="1"/>
      <dgm:spPr>
        <a:ln>
          <a:solidFill>
            <a:schemeClr val="accent1">
              <a:lumMod val="75000"/>
            </a:schemeClr>
          </a:solidFill>
        </a:ln>
      </dgm:spPr>
      <dgm:t>
        <a:bodyPr/>
        <a:lstStyle/>
        <a:p>
          <a:r>
            <a:rPr lang="ar-SA" sz="1400" b="1" dirty="0" smtClean="0">
              <a:solidFill>
                <a:schemeClr val="tx2"/>
              </a:solidFill>
              <a:latin typeface="AL-Mohanad Bold"/>
            </a:rPr>
            <a:t>الأعضاء المناسبين </a:t>
          </a:r>
          <a:endParaRPr lang="en-US" sz="1400" b="1" dirty="0">
            <a:solidFill>
              <a:schemeClr val="tx2"/>
            </a:solidFill>
            <a:latin typeface="AL-Mohanad Bold"/>
          </a:endParaRPr>
        </a:p>
      </dgm:t>
    </dgm:pt>
    <dgm:pt modelId="{78CE2A59-CCF6-48C6-B325-F4AB6F7734DD}" type="parTrans" cxnId="{689DD127-4C46-4A18-B4FA-BD26C7D304BE}">
      <dgm:prSet/>
      <dgm:spPr/>
      <dgm:t>
        <a:bodyPr/>
        <a:lstStyle/>
        <a:p>
          <a:endParaRPr lang="en-US" sz="2000"/>
        </a:p>
      </dgm:t>
    </dgm:pt>
    <dgm:pt modelId="{AF6513C8-82EB-4FD1-92B5-753A417C1166}" type="sibTrans" cxnId="{689DD127-4C46-4A18-B4FA-BD26C7D304BE}">
      <dgm:prSet/>
      <dgm:spPr>
        <a:solidFill>
          <a:schemeClr val="accent1">
            <a:lumMod val="75000"/>
          </a:schemeClr>
        </a:solidFill>
      </dgm:spPr>
      <dgm:t>
        <a:bodyPr/>
        <a:lstStyle/>
        <a:p>
          <a:endParaRPr lang="en-US" sz="2000"/>
        </a:p>
      </dgm:t>
    </dgm:pt>
    <dgm:pt modelId="{E55010B9-3980-44E3-8488-2CCF1F2AD1B9}">
      <dgm:prSet phldrT="[Text]" custT="1"/>
      <dgm:spPr>
        <a:solidFill>
          <a:schemeClr val="bg1"/>
        </a:solidFill>
        <a:ln>
          <a:solidFill>
            <a:schemeClr val="accent1">
              <a:lumMod val="75000"/>
            </a:schemeClr>
          </a:solidFill>
          <a:prstDash val="solid"/>
        </a:ln>
      </dgm:spPr>
      <dgm:t>
        <a:bodyPr/>
        <a:lstStyle/>
        <a:p>
          <a:r>
            <a:rPr lang="ar-SA" sz="1400" b="1" dirty="0" smtClean="0">
              <a:solidFill>
                <a:schemeClr val="accent1">
                  <a:lumMod val="75000"/>
                </a:schemeClr>
              </a:solidFill>
              <a:latin typeface="AL-Mohanad Bold"/>
            </a:rPr>
            <a:t>الإطار العام</a:t>
          </a:r>
          <a:r>
            <a:rPr lang="ar-SA" sz="1400" b="1" baseline="0" dirty="0" smtClean="0">
              <a:solidFill>
                <a:schemeClr val="accent1">
                  <a:lumMod val="75000"/>
                </a:schemeClr>
              </a:solidFill>
              <a:latin typeface="AL-Mohanad Bold"/>
            </a:rPr>
            <a:t> لحوكمة الشركة</a:t>
          </a:r>
          <a:endParaRPr lang="en-US" sz="1400" b="1" baseline="0" dirty="0" smtClean="0">
            <a:solidFill>
              <a:schemeClr val="accent1">
                <a:lumMod val="75000"/>
              </a:schemeClr>
            </a:solidFill>
            <a:latin typeface="AL-Mohanad Bold"/>
          </a:endParaRPr>
        </a:p>
      </dgm:t>
    </dgm:pt>
    <dgm:pt modelId="{CD171FF4-C895-4D4B-8390-32AA17233BE3}" type="sibTrans" cxnId="{2AD8390A-074A-40B2-AC23-53926996E9DD}">
      <dgm:prSet/>
      <dgm:spPr>
        <a:solidFill>
          <a:schemeClr val="accent1">
            <a:lumMod val="75000"/>
          </a:schemeClr>
        </a:solidFill>
      </dgm:spPr>
      <dgm:t>
        <a:bodyPr/>
        <a:lstStyle/>
        <a:p>
          <a:endParaRPr lang="en-US" sz="2000"/>
        </a:p>
      </dgm:t>
    </dgm:pt>
    <dgm:pt modelId="{130C86CC-4D9F-42B0-A9E5-E9CBC2D471BD}" type="parTrans" cxnId="{2AD8390A-074A-40B2-AC23-53926996E9DD}">
      <dgm:prSet/>
      <dgm:spPr/>
      <dgm:t>
        <a:bodyPr/>
        <a:lstStyle/>
        <a:p>
          <a:endParaRPr lang="en-US" sz="2000"/>
        </a:p>
      </dgm:t>
    </dgm:pt>
    <dgm:pt modelId="{35645837-58DC-4F41-9BFA-05D808D122D1}" type="pres">
      <dgm:prSet presAssocID="{08286FE6-6F8C-44DC-BB9A-B1DE3EB3D31F}" presName="Name0" presStyleCnt="0">
        <dgm:presLayoutVars>
          <dgm:chMax val="1"/>
          <dgm:dir/>
          <dgm:animLvl val="ctr"/>
          <dgm:resizeHandles val="exact"/>
        </dgm:presLayoutVars>
      </dgm:prSet>
      <dgm:spPr/>
      <dgm:t>
        <a:bodyPr/>
        <a:lstStyle/>
        <a:p>
          <a:endParaRPr lang="en-US"/>
        </a:p>
      </dgm:t>
    </dgm:pt>
    <dgm:pt modelId="{7173B251-2FCE-4645-8821-3DADF77490CA}" type="pres">
      <dgm:prSet presAssocID="{A98A45EA-9501-4B01-96CC-90245EAB0D12}" presName="centerShape" presStyleLbl="node0" presStyleIdx="0" presStyleCnt="1"/>
      <dgm:spPr/>
      <dgm:t>
        <a:bodyPr/>
        <a:lstStyle/>
        <a:p>
          <a:endParaRPr lang="en-US"/>
        </a:p>
      </dgm:t>
    </dgm:pt>
    <dgm:pt modelId="{3701118E-7DC8-423C-96B1-04CB0D21BB5D}" type="pres">
      <dgm:prSet presAssocID="{E55010B9-3980-44E3-8488-2CCF1F2AD1B9}" presName="node" presStyleLbl="node1" presStyleIdx="0" presStyleCnt="4">
        <dgm:presLayoutVars>
          <dgm:bulletEnabled val="1"/>
        </dgm:presLayoutVars>
      </dgm:prSet>
      <dgm:spPr/>
      <dgm:t>
        <a:bodyPr/>
        <a:lstStyle/>
        <a:p>
          <a:endParaRPr lang="en-US"/>
        </a:p>
      </dgm:t>
    </dgm:pt>
    <dgm:pt modelId="{D88A5E6B-6285-4737-8156-B82606BE4B0D}" type="pres">
      <dgm:prSet presAssocID="{E55010B9-3980-44E3-8488-2CCF1F2AD1B9}" presName="dummy" presStyleCnt="0"/>
      <dgm:spPr/>
      <dgm:t>
        <a:bodyPr/>
        <a:lstStyle/>
        <a:p>
          <a:endParaRPr lang="en-US"/>
        </a:p>
      </dgm:t>
    </dgm:pt>
    <dgm:pt modelId="{F1664797-98FC-4673-BB0D-B1F8143DDB5D}" type="pres">
      <dgm:prSet presAssocID="{CD171FF4-C895-4D4B-8390-32AA17233BE3}" presName="sibTrans" presStyleLbl="sibTrans2D1" presStyleIdx="0" presStyleCnt="4"/>
      <dgm:spPr/>
      <dgm:t>
        <a:bodyPr/>
        <a:lstStyle/>
        <a:p>
          <a:endParaRPr lang="en-US"/>
        </a:p>
      </dgm:t>
    </dgm:pt>
    <dgm:pt modelId="{F37081C2-D4B5-4DC8-AD3D-9C7458E3087F}" type="pres">
      <dgm:prSet presAssocID="{6B29CAB8-8E57-4201-8DFA-642932708667}" presName="node" presStyleLbl="node1" presStyleIdx="1" presStyleCnt="4">
        <dgm:presLayoutVars>
          <dgm:bulletEnabled val="1"/>
        </dgm:presLayoutVars>
      </dgm:prSet>
      <dgm:spPr/>
      <dgm:t>
        <a:bodyPr/>
        <a:lstStyle/>
        <a:p>
          <a:endParaRPr lang="en-US"/>
        </a:p>
      </dgm:t>
    </dgm:pt>
    <dgm:pt modelId="{162AC24E-AC0C-4544-A83E-0897C2F9CF73}" type="pres">
      <dgm:prSet presAssocID="{6B29CAB8-8E57-4201-8DFA-642932708667}" presName="dummy" presStyleCnt="0"/>
      <dgm:spPr/>
      <dgm:t>
        <a:bodyPr/>
        <a:lstStyle/>
        <a:p>
          <a:endParaRPr lang="en-US"/>
        </a:p>
      </dgm:t>
    </dgm:pt>
    <dgm:pt modelId="{8B58B8AA-D737-4385-B9B2-61FAE9DA6E3A}" type="pres">
      <dgm:prSet presAssocID="{B20C7AE1-EDFE-4BE5-8AB9-3B7F2FF99459}" presName="sibTrans" presStyleLbl="sibTrans2D1" presStyleIdx="1" presStyleCnt="4"/>
      <dgm:spPr/>
      <dgm:t>
        <a:bodyPr/>
        <a:lstStyle/>
        <a:p>
          <a:endParaRPr lang="en-US"/>
        </a:p>
      </dgm:t>
    </dgm:pt>
    <dgm:pt modelId="{F7559B59-4488-432E-AAC0-6B8188647C03}" type="pres">
      <dgm:prSet presAssocID="{A61A49FB-CF3A-44FD-B513-72196B009901}" presName="node" presStyleLbl="node1" presStyleIdx="2" presStyleCnt="4">
        <dgm:presLayoutVars>
          <dgm:bulletEnabled val="1"/>
        </dgm:presLayoutVars>
      </dgm:prSet>
      <dgm:spPr/>
      <dgm:t>
        <a:bodyPr/>
        <a:lstStyle/>
        <a:p>
          <a:endParaRPr lang="en-US"/>
        </a:p>
      </dgm:t>
    </dgm:pt>
    <dgm:pt modelId="{D0519057-43E0-4E09-82AB-3F0C25089467}" type="pres">
      <dgm:prSet presAssocID="{A61A49FB-CF3A-44FD-B513-72196B009901}" presName="dummy" presStyleCnt="0"/>
      <dgm:spPr/>
      <dgm:t>
        <a:bodyPr/>
        <a:lstStyle/>
        <a:p>
          <a:endParaRPr lang="en-US"/>
        </a:p>
      </dgm:t>
    </dgm:pt>
    <dgm:pt modelId="{86CE087B-1602-4F15-B814-559F5F77B564}" type="pres">
      <dgm:prSet presAssocID="{BFA11E79-CD39-4275-82A3-1D089242B50B}" presName="sibTrans" presStyleLbl="sibTrans2D1" presStyleIdx="2" presStyleCnt="4"/>
      <dgm:spPr/>
      <dgm:t>
        <a:bodyPr/>
        <a:lstStyle/>
        <a:p>
          <a:endParaRPr lang="en-US"/>
        </a:p>
      </dgm:t>
    </dgm:pt>
    <dgm:pt modelId="{9CDB700F-EF5F-4CC2-97C2-2AE54E6B91C6}" type="pres">
      <dgm:prSet presAssocID="{86F4474D-ACC9-4106-966F-D5CC4391DE3B}" presName="node" presStyleLbl="node1" presStyleIdx="3" presStyleCnt="4">
        <dgm:presLayoutVars>
          <dgm:bulletEnabled val="1"/>
        </dgm:presLayoutVars>
      </dgm:prSet>
      <dgm:spPr/>
      <dgm:t>
        <a:bodyPr/>
        <a:lstStyle/>
        <a:p>
          <a:endParaRPr lang="en-US"/>
        </a:p>
      </dgm:t>
    </dgm:pt>
    <dgm:pt modelId="{EAB0E337-1AB9-460F-ADD9-5A9341785A8F}" type="pres">
      <dgm:prSet presAssocID="{86F4474D-ACC9-4106-966F-D5CC4391DE3B}" presName="dummy" presStyleCnt="0"/>
      <dgm:spPr/>
      <dgm:t>
        <a:bodyPr/>
        <a:lstStyle/>
        <a:p>
          <a:endParaRPr lang="en-US"/>
        </a:p>
      </dgm:t>
    </dgm:pt>
    <dgm:pt modelId="{90B89CF7-0B04-45E2-8C50-908904D46BB5}" type="pres">
      <dgm:prSet presAssocID="{AF6513C8-82EB-4FD1-92B5-753A417C1166}" presName="sibTrans" presStyleLbl="sibTrans2D1" presStyleIdx="3" presStyleCnt="4"/>
      <dgm:spPr/>
      <dgm:t>
        <a:bodyPr/>
        <a:lstStyle/>
        <a:p>
          <a:endParaRPr lang="en-US"/>
        </a:p>
      </dgm:t>
    </dgm:pt>
  </dgm:ptLst>
  <dgm:cxnLst>
    <dgm:cxn modelId="{672E134C-8415-433F-A99E-DFB79ADCB3A7}" srcId="{08286FE6-6F8C-44DC-BB9A-B1DE3EB3D31F}" destId="{A98A45EA-9501-4B01-96CC-90245EAB0D12}" srcOrd="0" destOrd="0" parTransId="{9F662F7B-2F9E-43BA-ADA7-7BE0FF96B678}" sibTransId="{46E46304-2CF2-45D9-B329-DA0B2E27E128}"/>
    <dgm:cxn modelId="{BD855016-A831-435F-96F9-600C8C54E9BF}" type="presOf" srcId="{08286FE6-6F8C-44DC-BB9A-B1DE3EB3D31F}" destId="{35645837-58DC-4F41-9BFA-05D808D122D1}" srcOrd="0" destOrd="0" presId="urn:microsoft.com/office/officeart/2005/8/layout/radial6"/>
    <dgm:cxn modelId="{53F15FEC-9FC9-404F-9EB6-5702D96DA590}" type="presOf" srcId="{B20C7AE1-EDFE-4BE5-8AB9-3B7F2FF99459}" destId="{8B58B8AA-D737-4385-B9B2-61FAE9DA6E3A}" srcOrd="0" destOrd="0" presId="urn:microsoft.com/office/officeart/2005/8/layout/radial6"/>
    <dgm:cxn modelId="{7F46FCD3-3C6B-4103-8891-C6C36EE1B362}" type="presOf" srcId="{A61A49FB-CF3A-44FD-B513-72196B009901}" destId="{F7559B59-4488-432E-AAC0-6B8188647C03}" srcOrd="0" destOrd="0" presId="urn:microsoft.com/office/officeart/2005/8/layout/radial6"/>
    <dgm:cxn modelId="{3F765881-377B-4CDA-AF76-9694A94690CA}" srcId="{A98A45EA-9501-4B01-96CC-90245EAB0D12}" destId="{A61A49FB-CF3A-44FD-B513-72196B009901}" srcOrd="2" destOrd="0" parTransId="{423C85F6-7ED7-46A0-BC54-7917148AD0A0}" sibTransId="{BFA11E79-CD39-4275-82A3-1D089242B50B}"/>
    <dgm:cxn modelId="{EA412F7A-EB0F-4127-B262-24624DAAD708}" type="presOf" srcId="{AF6513C8-82EB-4FD1-92B5-753A417C1166}" destId="{90B89CF7-0B04-45E2-8C50-908904D46BB5}" srcOrd="0" destOrd="0" presId="urn:microsoft.com/office/officeart/2005/8/layout/radial6"/>
    <dgm:cxn modelId="{9860CCDF-F5B8-4C78-A459-4A1C540EB517}" type="presOf" srcId="{6B29CAB8-8E57-4201-8DFA-642932708667}" destId="{F37081C2-D4B5-4DC8-AD3D-9C7458E3087F}" srcOrd="0" destOrd="0" presId="urn:microsoft.com/office/officeart/2005/8/layout/radial6"/>
    <dgm:cxn modelId="{624833E2-05E6-44FF-891E-F3619072A489}" type="presOf" srcId="{BFA11E79-CD39-4275-82A3-1D089242B50B}" destId="{86CE087B-1602-4F15-B814-559F5F77B564}" srcOrd="0" destOrd="0" presId="urn:microsoft.com/office/officeart/2005/8/layout/radial6"/>
    <dgm:cxn modelId="{5C7635AC-A5D5-4161-B985-F0270BD3A3BD}" type="presOf" srcId="{86F4474D-ACC9-4106-966F-D5CC4391DE3B}" destId="{9CDB700F-EF5F-4CC2-97C2-2AE54E6B91C6}" srcOrd="0" destOrd="0" presId="urn:microsoft.com/office/officeart/2005/8/layout/radial6"/>
    <dgm:cxn modelId="{689DD127-4C46-4A18-B4FA-BD26C7D304BE}" srcId="{A98A45EA-9501-4B01-96CC-90245EAB0D12}" destId="{86F4474D-ACC9-4106-966F-D5CC4391DE3B}" srcOrd="3" destOrd="0" parTransId="{78CE2A59-CCF6-48C6-B325-F4AB6F7734DD}" sibTransId="{AF6513C8-82EB-4FD1-92B5-753A417C1166}"/>
    <dgm:cxn modelId="{A9C2F768-E5D4-475F-9F8A-311FB8BEF309}" type="presOf" srcId="{A98A45EA-9501-4B01-96CC-90245EAB0D12}" destId="{7173B251-2FCE-4645-8821-3DADF77490CA}" srcOrd="0" destOrd="0" presId="urn:microsoft.com/office/officeart/2005/8/layout/radial6"/>
    <dgm:cxn modelId="{F3626033-E465-4E9F-BB62-152CF464B430}" type="presOf" srcId="{CD171FF4-C895-4D4B-8390-32AA17233BE3}" destId="{F1664797-98FC-4673-BB0D-B1F8143DDB5D}" srcOrd="0" destOrd="0" presId="urn:microsoft.com/office/officeart/2005/8/layout/radial6"/>
    <dgm:cxn modelId="{02DA9D2C-567B-4E2C-9865-96A2DFBFCC7F}" srcId="{A98A45EA-9501-4B01-96CC-90245EAB0D12}" destId="{6B29CAB8-8E57-4201-8DFA-642932708667}" srcOrd="1" destOrd="0" parTransId="{0BD592FC-C316-4C8F-BEC3-7C5D71B715C7}" sibTransId="{B20C7AE1-EDFE-4BE5-8AB9-3B7F2FF99459}"/>
    <dgm:cxn modelId="{FB670630-3DBD-4F7A-84DB-C16A76C2A5D3}" type="presOf" srcId="{E55010B9-3980-44E3-8488-2CCF1F2AD1B9}" destId="{3701118E-7DC8-423C-96B1-04CB0D21BB5D}" srcOrd="0" destOrd="0" presId="urn:microsoft.com/office/officeart/2005/8/layout/radial6"/>
    <dgm:cxn modelId="{2AD8390A-074A-40B2-AC23-53926996E9DD}" srcId="{A98A45EA-9501-4B01-96CC-90245EAB0D12}" destId="{E55010B9-3980-44E3-8488-2CCF1F2AD1B9}" srcOrd="0" destOrd="0" parTransId="{130C86CC-4D9F-42B0-A9E5-E9CBC2D471BD}" sibTransId="{CD171FF4-C895-4D4B-8390-32AA17233BE3}"/>
    <dgm:cxn modelId="{A0EDD9B0-5BAE-4336-96E4-48C25D444D8C}" type="presParOf" srcId="{35645837-58DC-4F41-9BFA-05D808D122D1}" destId="{7173B251-2FCE-4645-8821-3DADF77490CA}" srcOrd="0" destOrd="0" presId="urn:microsoft.com/office/officeart/2005/8/layout/radial6"/>
    <dgm:cxn modelId="{8DCB897F-BD35-4D5D-A6CC-90B08B508CE7}" type="presParOf" srcId="{35645837-58DC-4F41-9BFA-05D808D122D1}" destId="{3701118E-7DC8-423C-96B1-04CB0D21BB5D}" srcOrd="1" destOrd="0" presId="urn:microsoft.com/office/officeart/2005/8/layout/radial6"/>
    <dgm:cxn modelId="{38EA42F1-7264-4B66-92B8-EF5E801C425D}" type="presParOf" srcId="{35645837-58DC-4F41-9BFA-05D808D122D1}" destId="{D88A5E6B-6285-4737-8156-B82606BE4B0D}" srcOrd="2" destOrd="0" presId="urn:microsoft.com/office/officeart/2005/8/layout/radial6"/>
    <dgm:cxn modelId="{5DABAEAB-C76D-420E-9E31-B75DD28AB415}" type="presParOf" srcId="{35645837-58DC-4F41-9BFA-05D808D122D1}" destId="{F1664797-98FC-4673-BB0D-B1F8143DDB5D}" srcOrd="3" destOrd="0" presId="urn:microsoft.com/office/officeart/2005/8/layout/radial6"/>
    <dgm:cxn modelId="{8CAB636B-DCE5-4204-B02B-5A65E5194C97}" type="presParOf" srcId="{35645837-58DC-4F41-9BFA-05D808D122D1}" destId="{F37081C2-D4B5-4DC8-AD3D-9C7458E3087F}" srcOrd="4" destOrd="0" presId="urn:microsoft.com/office/officeart/2005/8/layout/radial6"/>
    <dgm:cxn modelId="{618611AF-2BE2-462A-8477-9B3C63C21A88}" type="presParOf" srcId="{35645837-58DC-4F41-9BFA-05D808D122D1}" destId="{162AC24E-AC0C-4544-A83E-0897C2F9CF73}" srcOrd="5" destOrd="0" presId="urn:microsoft.com/office/officeart/2005/8/layout/radial6"/>
    <dgm:cxn modelId="{576D447F-D7C0-4600-A5C5-45DEF56DCF0A}" type="presParOf" srcId="{35645837-58DC-4F41-9BFA-05D808D122D1}" destId="{8B58B8AA-D737-4385-B9B2-61FAE9DA6E3A}" srcOrd="6" destOrd="0" presId="urn:microsoft.com/office/officeart/2005/8/layout/radial6"/>
    <dgm:cxn modelId="{C2390417-DB7C-4491-ADFD-D078E991EC54}" type="presParOf" srcId="{35645837-58DC-4F41-9BFA-05D808D122D1}" destId="{F7559B59-4488-432E-AAC0-6B8188647C03}" srcOrd="7" destOrd="0" presId="urn:microsoft.com/office/officeart/2005/8/layout/radial6"/>
    <dgm:cxn modelId="{E1A13BB0-8A5A-4D61-AB5B-E52102221C8C}" type="presParOf" srcId="{35645837-58DC-4F41-9BFA-05D808D122D1}" destId="{D0519057-43E0-4E09-82AB-3F0C25089467}" srcOrd="8" destOrd="0" presId="urn:microsoft.com/office/officeart/2005/8/layout/radial6"/>
    <dgm:cxn modelId="{D7732E2E-51B3-40B5-B8DD-31CAD810E320}" type="presParOf" srcId="{35645837-58DC-4F41-9BFA-05D808D122D1}" destId="{86CE087B-1602-4F15-B814-559F5F77B564}" srcOrd="9" destOrd="0" presId="urn:microsoft.com/office/officeart/2005/8/layout/radial6"/>
    <dgm:cxn modelId="{DC25147D-409F-4219-AD1E-8C3C8CA34A05}" type="presParOf" srcId="{35645837-58DC-4F41-9BFA-05D808D122D1}" destId="{9CDB700F-EF5F-4CC2-97C2-2AE54E6B91C6}" srcOrd="10" destOrd="0" presId="urn:microsoft.com/office/officeart/2005/8/layout/radial6"/>
    <dgm:cxn modelId="{F88C0D02-42F1-40E3-A2AD-766F1BCC662B}" type="presParOf" srcId="{35645837-58DC-4F41-9BFA-05D808D122D1}" destId="{EAB0E337-1AB9-460F-ADD9-5A9341785A8F}" srcOrd="11" destOrd="0" presId="urn:microsoft.com/office/officeart/2005/8/layout/radial6"/>
    <dgm:cxn modelId="{F59017E2-5DC4-4CE3-952B-2A6455833FF1}" type="presParOf" srcId="{35645837-58DC-4F41-9BFA-05D808D122D1}" destId="{90B89CF7-0B04-45E2-8C50-908904D46BB5}" srcOrd="12" destOrd="0" presId="urn:microsoft.com/office/officeart/2005/8/layout/radial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286FE6-6F8C-44DC-BB9A-B1DE3EB3D31F}" type="doc">
      <dgm:prSet loTypeId="urn:microsoft.com/office/officeart/2005/8/layout/radial6" loCatId="cycle" qsTypeId="urn:microsoft.com/office/officeart/2005/8/quickstyle/simple1" qsCatId="simple" csTypeId="urn:microsoft.com/office/officeart/2005/8/colors/accent1_1" csCatId="accent1" phldr="1"/>
      <dgm:spPr/>
      <dgm:t>
        <a:bodyPr/>
        <a:lstStyle/>
        <a:p>
          <a:endParaRPr lang="en-US"/>
        </a:p>
      </dgm:t>
    </dgm:pt>
    <dgm:pt modelId="{A98A45EA-9501-4B01-96CC-90245EAB0D12}">
      <dgm:prSet phldrT="[Text]" custT="1"/>
      <dgm:spPr>
        <a:solidFill>
          <a:schemeClr val="bg2">
            <a:lumMod val="75000"/>
          </a:schemeClr>
        </a:solidFill>
        <a:ln>
          <a:noFill/>
        </a:ln>
      </dgm:spPr>
      <dgm:t>
        <a:bodyPr/>
        <a:lstStyle/>
        <a:p>
          <a:r>
            <a:rPr lang="ar-SA" sz="2000" b="1" dirty="0" smtClean="0">
              <a:solidFill>
                <a:schemeClr val="bg1"/>
              </a:solidFill>
            </a:rPr>
            <a:t>فاعلية مجلس الادارة</a:t>
          </a:r>
          <a:endParaRPr lang="en-US" sz="2000" b="1" dirty="0">
            <a:solidFill>
              <a:schemeClr val="bg1"/>
            </a:solidFill>
          </a:endParaRPr>
        </a:p>
      </dgm:t>
    </dgm:pt>
    <dgm:pt modelId="{9F662F7B-2F9E-43BA-ADA7-7BE0FF96B678}" type="parTrans" cxnId="{672E134C-8415-433F-A99E-DFB79ADCB3A7}">
      <dgm:prSet/>
      <dgm:spPr/>
      <dgm:t>
        <a:bodyPr/>
        <a:lstStyle/>
        <a:p>
          <a:endParaRPr lang="en-US" sz="2000"/>
        </a:p>
      </dgm:t>
    </dgm:pt>
    <dgm:pt modelId="{46E46304-2CF2-45D9-B329-DA0B2E27E128}" type="sibTrans" cxnId="{672E134C-8415-433F-A99E-DFB79ADCB3A7}">
      <dgm:prSet/>
      <dgm:spPr/>
      <dgm:t>
        <a:bodyPr/>
        <a:lstStyle/>
        <a:p>
          <a:endParaRPr lang="en-US" sz="2000"/>
        </a:p>
      </dgm:t>
    </dgm:pt>
    <dgm:pt modelId="{6B29CAB8-8E57-4201-8DFA-642932708667}">
      <dgm:prSet phldrT="[Text]" custT="1"/>
      <dgm:spPr>
        <a:solidFill>
          <a:schemeClr val="bg1"/>
        </a:solidFill>
        <a:ln>
          <a:solidFill>
            <a:schemeClr val="accent1">
              <a:lumMod val="75000"/>
            </a:schemeClr>
          </a:solidFill>
          <a:prstDash val="solid"/>
        </a:ln>
      </dgm:spPr>
      <dgm:t>
        <a:bodyPr/>
        <a:lstStyle/>
        <a:p>
          <a:r>
            <a:rPr lang="ar-SA" sz="1400" b="1" dirty="0" smtClean="0">
              <a:solidFill>
                <a:schemeClr val="accent1">
                  <a:lumMod val="75000"/>
                </a:schemeClr>
              </a:solidFill>
              <a:latin typeface="AL-Mohanad Bold"/>
            </a:rPr>
            <a:t>تفاعلية مجلس الإدارة</a:t>
          </a:r>
          <a:endParaRPr lang="en-US" sz="1400" b="1" dirty="0">
            <a:solidFill>
              <a:schemeClr val="accent1">
                <a:lumMod val="75000"/>
              </a:schemeClr>
            </a:solidFill>
          </a:endParaRPr>
        </a:p>
      </dgm:t>
    </dgm:pt>
    <dgm:pt modelId="{0BD592FC-C316-4C8F-BEC3-7C5D71B715C7}" type="parTrans" cxnId="{02DA9D2C-567B-4E2C-9865-96A2DFBFCC7F}">
      <dgm:prSet/>
      <dgm:spPr/>
      <dgm:t>
        <a:bodyPr/>
        <a:lstStyle/>
        <a:p>
          <a:endParaRPr lang="en-US" sz="2000"/>
        </a:p>
      </dgm:t>
    </dgm:pt>
    <dgm:pt modelId="{B20C7AE1-EDFE-4BE5-8AB9-3B7F2FF99459}" type="sibTrans" cxnId="{02DA9D2C-567B-4E2C-9865-96A2DFBFCC7F}">
      <dgm:prSet/>
      <dgm:spPr>
        <a:solidFill>
          <a:schemeClr val="accent1">
            <a:lumMod val="75000"/>
          </a:schemeClr>
        </a:solidFill>
      </dgm:spPr>
      <dgm:t>
        <a:bodyPr/>
        <a:lstStyle/>
        <a:p>
          <a:endParaRPr lang="en-US" sz="2000"/>
        </a:p>
      </dgm:t>
    </dgm:pt>
    <dgm:pt modelId="{A61A49FB-CF3A-44FD-B513-72196B009901}">
      <dgm:prSet phldrT="[Text]" custT="1"/>
      <dgm:spPr>
        <a:solidFill>
          <a:schemeClr val="bg1"/>
        </a:solidFill>
        <a:ln>
          <a:solidFill>
            <a:schemeClr val="accent1">
              <a:lumMod val="75000"/>
            </a:schemeClr>
          </a:solidFill>
        </a:ln>
      </dgm:spPr>
      <dgm:t>
        <a:bodyPr/>
        <a:lstStyle/>
        <a:p>
          <a:r>
            <a:rPr lang="ar-SA" sz="1400" b="1" dirty="0" smtClean="0">
              <a:solidFill>
                <a:schemeClr val="accent1">
                  <a:lumMod val="75000"/>
                </a:schemeClr>
              </a:solidFill>
              <a:latin typeface="AL-Mohanad Bold"/>
            </a:rPr>
            <a:t>المعلومات</a:t>
          </a:r>
          <a:endParaRPr lang="en-US" sz="1400" b="1" dirty="0">
            <a:solidFill>
              <a:schemeClr val="accent1">
                <a:lumMod val="75000"/>
              </a:schemeClr>
            </a:solidFill>
          </a:endParaRPr>
        </a:p>
      </dgm:t>
    </dgm:pt>
    <dgm:pt modelId="{423C85F6-7ED7-46A0-BC54-7917148AD0A0}" type="parTrans" cxnId="{3F765881-377B-4CDA-AF76-9694A94690CA}">
      <dgm:prSet/>
      <dgm:spPr/>
      <dgm:t>
        <a:bodyPr/>
        <a:lstStyle/>
        <a:p>
          <a:endParaRPr lang="en-US" sz="2000"/>
        </a:p>
      </dgm:t>
    </dgm:pt>
    <dgm:pt modelId="{BFA11E79-CD39-4275-82A3-1D089242B50B}" type="sibTrans" cxnId="{3F765881-377B-4CDA-AF76-9694A94690CA}">
      <dgm:prSet/>
      <dgm:spPr>
        <a:solidFill>
          <a:schemeClr val="accent1">
            <a:lumMod val="75000"/>
          </a:schemeClr>
        </a:solidFill>
      </dgm:spPr>
      <dgm:t>
        <a:bodyPr/>
        <a:lstStyle/>
        <a:p>
          <a:endParaRPr lang="en-US" sz="2000"/>
        </a:p>
      </dgm:t>
    </dgm:pt>
    <dgm:pt modelId="{86F4474D-ACC9-4106-966F-D5CC4391DE3B}">
      <dgm:prSet phldrT="[Text]" custT="1"/>
      <dgm:spPr>
        <a:solidFill>
          <a:schemeClr val="bg2">
            <a:lumMod val="50000"/>
          </a:schemeClr>
        </a:solidFill>
        <a:ln>
          <a:noFill/>
        </a:ln>
      </dgm:spPr>
      <dgm:t>
        <a:bodyPr/>
        <a:lstStyle/>
        <a:p>
          <a:r>
            <a:rPr lang="ar-SA" sz="1400" b="1" dirty="0" smtClean="0">
              <a:solidFill>
                <a:schemeClr val="bg1"/>
              </a:solidFill>
              <a:latin typeface="AL-Mohanad Bold"/>
            </a:rPr>
            <a:t>الأعضاء المناسبين </a:t>
          </a:r>
          <a:endParaRPr lang="en-US" sz="1400" b="1" dirty="0">
            <a:solidFill>
              <a:schemeClr val="bg1"/>
            </a:solidFill>
            <a:latin typeface="AL-Mohanad Bold"/>
          </a:endParaRPr>
        </a:p>
      </dgm:t>
    </dgm:pt>
    <dgm:pt modelId="{78CE2A59-CCF6-48C6-B325-F4AB6F7734DD}" type="parTrans" cxnId="{689DD127-4C46-4A18-B4FA-BD26C7D304BE}">
      <dgm:prSet/>
      <dgm:spPr/>
      <dgm:t>
        <a:bodyPr/>
        <a:lstStyle/>
        <a:p>
          <a:endParaRPr lang="en-US" sz="2000"/>
        </a:p>
      </dgm:t>
    </dgm:pt>
    <dgm:pt modelId="{AF6513C8-82EB-4FD1-92B5-753A417C1166}" type="sibTrans" cxnId="{689DD127-4C46-4A18-B4FA-BD26C7D304BE}">
      <dgm:prSet/>
      <dgm:spPr>
        <a:solidFill>
          <a:schemeClr val="accent1">
            <a:lumMod val="75000"/>
          </a:schemeClr>
        </a:solidFill>
      </dgm:spPr>
      <dgm:t>
        <a:bodyPr/>
        <a:lstStyle/>
        <a:p>
          <a:endParaRPr lang="en-US" sz="2000"/>
        </a:p>
      </dgm:t>
    </dgm:pt>
    <dgm:pt modelId="{E55010B9-3980-44E3-8488-2CCF1F2AD1B9}">
      <dgm:prSet phldrT="[Text]" custT="1"/>
      <dgm:spPr>
        <a:solidFill>
          <a:schemeClr val="bg1"/>
        </a:solidFill>
        <a:ln>
          <a:solidFill>
            <a:schemeClr val="accent1">
              <a:lumMod val="75000"/>
            </a:schemeClr>
          </a:solidFill>
          <a:prstDash val="solid"/>
        </a:ln>
      </dgm:spPr>
      <dgm:t>
        <a:bodyPr/>
        <a:lstStyle/>
        <a:p>
          <a:r>
            <a:rPr lang="ar-SA" sz="1400" b="1" dirty="0" smtClean="0">
              <a:solidFill>
                <a:schemeClr val="accent1">
                  <a:lumMod val="75000"/>
                </a:schemeClr>
              </a:solidFill>
              <a:latin typeface="AL-Mohanad Bold"/>
            </a:rPr>
            <a:t>الإطار العام</a:t>
          </a:r>
          <a:r>
            <a:rPr lang="ar-SA" sz="1400" b="1" baseline="0" dirty="0" smtClean="0">
              <a:solidFill>
                <a:schemeClr val="accent1">
                  <a:lumMod val="75000"/>
                </a:schemeClr>
              </a:solidFill>
              <a:latin typeface="AL-Mohanad Bold"/>
            </a:rPr>
            <a:t> لحوكمة الشركة</a:t>
          </a:r>
          <a:endParaRPr lang="en-US" sz="1400" b="1" baseline="0" dirty="0" smtClean="0">
            <a:solidFill>
              <a:schemeClr val="accent1">
                <a:lumMod val="75000"/>
              </a:schemeClr>
            </a:solidFill>
            <a:latin typeface="AL-Mohanad Bold"/>
          </a:endParaRPr>
        </a:p>
      </dgm:t>
    </dgm:pt>
    <dgm:pt modelId="{CD171FF4-C895-4D4B-8390-32AA17233BE3}" type="sibTrans" cxnId="{2AD8390A-074A-40B2-AC23-53926996E9DD}">
      <dgm:prSet/>
      <dgm:spPr>
        <a:solidFill>
          <a:schemeClr val="accent1">
            <a:lumMod val="75000"/>
          </a:schemeClr>
        </a:solidFill>
      </dgm:spPr>
      <dgm:t>
        <a:bodyPr/>
        <a:lstStyle/>
        <a:p>
          <a:endParaRPr lang="en-US" sz="2000"/>
        </a:p>
      </dgm:t>
    </dgm:pt>
    <dgm:pt modelId="{130C86CC-4D9F-42B0-A9E5-E9CBC2D471BD}" type="parTrans" cxnId="{2AD8390A-074A-40B2-AC23-53926996E9DD}">
      <dgm:prSet/>
      <dgm:spPr/>
      <dgm:t>
        <a:bodyPr/>
        <a:lstStyle/>
        <a:p>
          <a:endParaRPr lang="en-US" sz="2000"/>
        </a:p>
      </dgm:t>
    </dgm:pt>
    <dgm:pt modelId="{35645837-58DC-4F41-9BFA-05D808D122D1}" type="pres">
      <dgm:prSet presAssocID="{08286FE6-6F8C-44DC-BB9A-B1DE3EB3D31F}" presName="Name0" presStyleCnt="0">
        <dgm:presLayoutVars>
          <dgm:chMax val="1"/>
          <dgm:dir/>
          <dgm:animLvl val="ctr"/>
          <dgm:resizeHandles val="exact"/>
        </dgm:presLayoutVars>
      </dgm:prSet>
      <dgm:spPr/>
      <dgm:t>
        <a:bodyPr/>
        <a:lstStyle/>
        <a:p>
          <a:endParaRPr lang="en-US"/>
        </a:p>
      </dgm:t>
    </dgm:pt>
    <dgm:pt modelId="{7173B251-2FCE-4645-8821-3DADF77490CA}" type="pres">
      <dgm:prSet presAssocID="{A98A45EA-9501-4B01-96CC-90245EAB0D12}" presName="centerShape" presStyleLbl="node0" presStyleIdx="0" presStyleCnt="1"/>
      <dgm:spPr/>
      <dgm:t>
        <a:bodyPr/>
        <a:lstStyle/>
        <a:p>
          <a:endParaRPr lang="en-US"/>
        </a:p>
      </dgm:t>
    </dgm:pt>
    <dgm:pt modelId="{3701118E-7DC8-423C-96B1-04CB0D21BB5D}" type="pres">
      <dgm:prSet presAssocID="{E55010B9-3980-44E3-8488-2CCF1F2AD1B9}" presName="node" presStyleLbl="node1" presStyleIdx="0" presStyleCnt="4">
        <dgm:presLayoutVars>
          <dgm:bulletEnabled val="1"/>
        </dgm:presLayoutVars>
      </dgm:prSet>
      <dgm:spPr/>
      <dgm:t>
        <a:bodyPr/>
        <a:lstStyle/>
        <a:p>
          <a:endParaRPr lang="en-US"/>
        </a:p>
      </dgm:t>
    </dgm:pt>
    <dgm:pt modelId="{D88A5E6B-6285-4737-8156-B82606BE4B0D}" type="pres">
      <dgm:prSet presAssocID="{E55010B9-3980-44E3-8488-2CCF1F2AD1B9}" presName="dummy" presStyleCnt="0"/>
      <dgm:spPr/>
      <dgm:t>
        <a:bodyPr/>
        <a:lstStyle/>
        <a:p>
          <a:endParaRPr lang="en-US"/>
        </a:p>
      </dgm:t>
    </dgm:pt>
    <dgm:pt modelId="{F1664797-98FC-4673-BB0D-B1F8143DDB5D}" type="pres">
      <dgm:prSet presAssocID="{CD171FF4-C895-4D4B-8390-32AA17233BE3}" presName="sibTrans" presStyleLbl="sibTrans2D1" presStyleIdx="0" presStyleCnt="4"/>
      <dgm:spPr/>
      <dgm:t>
        <a:bodyPr/>
        <a:lstStyle/>
        <a:p>
          <a:endParaRPr lang="en-US"/>
        </a:p>
      </dgm:t>
    </dgm:pt>
    <dgm:pt modelId="{F37081C2-D4B5-4DC8-AD3D-9C7458E3087F}" type="pres">
      <dgm:prSet presAssocID="{6B29CAB8-8E57-4201-8DFA-642932708667}" presName="node" presStyleLbl="node1" presStyleIdx="1" presStyleCnt="4">
        <dgm:presLayoutVars>
          <dgm:bulletEnabled val="1"/>
        </dgm:presLayoutVars>
      </dgm:prSet>
      <dgm:spPr/>
      <dgm:t>
        <a:bodyPr/>
        <a:lstStyle/>
        <a:p>
          <a:endParaRPr lang="en-US"/>
        </a:p>
      </dgm:t>
    </dgm:pt>
    <dgm:pt modelId="{162AC24E-AC0C-4544-A83E-0897C2F9CF73}" type="pres">
      <dgm:prSet presAssocID="{6B29CAB8-8E57-4201-8DFA-642932708667}" presName="dummy" presStyleCnt="0"/>
      <dgm:spPr/>
      <dgm:t>
        <a:bodyPr/>
        <a:lstStyle/>
        <a:p>
          <a:endParaRPr lang="en-US"/>
        </a:p>
      </dgm:t>
    </dgm:pt>
    <dgm:pt modelId="{8B58B8AA-D737-4385-B9B2-61FAE9DA6E3A}" type="pres">
      <dgm:prSet presAssocID="{B20C7AE1-EDFE-4BE5-8AB9-3B7F2FF99459}" presName="sibTrans" presStyleLbl="sibTrans2D1" presStyleIdx="1" presStyleCnt="4"/>
      <dgm:spPr/>
      <dgm:t>
        <a:bodyPr/>
        <a:lstStyle/>
        <a:p>
          <a:endParaRPr lang="en-US"/>
        </a:p>
      </dgm:t>
    </dgm:pt>
    <dgm:pt modelId="{F7559B59-4488-432E-AAC0-6B8188647C03}" type="pres">
      <dgm:prSet presAssocID="{A61A49FB-CF3A-44FD-B513-72196B009901}" presName="node" presStyleLbl="node1" presStyleIdx="2" presStyleCnt="4">
        <dgm:presLayoutVars>
          <dgm:bulletEnabled val="1"/>
        </dgm:presLayoutVars>
      </dgm:prSet>
      <dgm:spPr/>
      <dgm:t>
        <a:bodyPr/>
        <a:lstStyle/>
        <a:p>
          <a:endParaRPr lang="en-US"/>
        </a:p>
      </dgm:t>
    </dgm:pt>
    <dgm:pt modelId="{D0519057-43E0-4E09-82AB-3F0C25089467}" type="pres">
      <dgm:prSet presAssocID="{A61A49FB-CF3A-44FD-B513-72196B009901}" presName="dummy" presStyleCnt="0"/>
      <dgm:spPr/>
      <dgm:t>
        <a:bodyPr/>
        <a:lstStyle/>
        <a:p>
          <a:endParaRPr lang="en-US"/>
        </a:p>
      </dgm:t>
    </dgm:pt>
    <dgm:pt modelId="{86CE087B-1602-4F15-B814-559F5F77B564}" type="pres">
      <dgm:prSet presAssocID="{BFA11E79-CD39-4275-82A3-1D089242B50B}" presName="sibTrans" presStyleLbl="sibTrans2D1" presStyleIdx="2" presStyleCnt="4"/>
      <dgm:spPr/>
      <dgm:t>
        <a:bodyPr/>
        <a:lstStyle/>
        <a:p>
          <a:endParaRPr lang="en-US"/>
        </a:p>
      </dgm:t>
    </dgm:pt>
    <dgm:pt modelId="{9CDB700F-EF5F-4CC2-97C2-2AE54E6B91C6}" type="pres">
      <dgm:prSet presAssocID="{86F4474D-ACC9-4106-966F-D5CC4391DE3B}" presName="node" presStyleLbl="node1" presStyleIdx="3" presStyleCnt="4">
        <dgm:presLayoutVars>
          <dgm:bulletEnabled val="1"/>
        </dgm:presLayoutVars>
      </dgm:prSet>
      <dgm:spPr/>
      <dgm:t>
        <a:bodyPr/>
        <a:lstStyle/>
        <a:p>
          <a:endParaRPr lang="en-US"/>
        </a:p>
      </dgm:t>
    </dgm:pt>
    <dgm:pt modelId="{EAB0E337-1AB9-460F-ADD9-5A9341785A8F}" type="pres">
      <dgm:prSet presAssocID="{86F4474D-ACC9-4106-966F-D5CC4391DE3B}" presName="dummy" presStyleCnt="0"/>
      <dgm:spPr/>
      <dgm:t>
        <a:bodyPr/>
        <a:lstStyle/>
        <a:p>
          <a:endParaRPr lang="en-US"/>
        </a:p>
      </dgm:t>
    </dgm:pt>
    <dgm:pt modelId="{90B89CF7-0B04-45E2-8C50-908904D46BB5}" type="pres">
      <dgm:prSet presAssocID="{AF6513C8-82EB-4FD1-92B5-753A417C1166}" presName="sibTrans" presStyleLbl="sibTrans2D1" presStyleIdx="3" presStyleCnt="4"/>
      <dgm:spPr/>
      <dgm:t>
        <a:bodyPr/>
        <a:lstStyle/>
        <a:p>
          <a:endParaRPr lang="en-US"/>
        </a:p>
      </dgm:t>
    </dgm:pt>
  </dgm:ptLst>
  <dgm:cxnLst>
    <dgm:cxn modelId="{672E134C-8415-433F-A99E-DFB79ADCB3A7}" srcId="{08286FE6-6F8C-44DC-BB9A-B1DE3EB3D31F}" destId="{A98A45EA-9501-4B01-96CC-90245EAB0D12}" srcOrd="0" destOrd="0" parTransId="{9F662F7B-2F9E-43BA-ADA7-7BE0FF96B678}" sibTransId="{46E46304-2CF2-45D9-B329-DA0B2E27E128}"/>
    <dgm:cxn modelId="{5726E564-E1F1-4843-8CB4-21FDF7E7C84B}" type="presOf" srcId="{A98A45EA-9501-4B01-96CC-90245EAB0D12}" destId="{7173B251-2FCE-4645-8821-3DADF77490CA}" srcOrd="0" destOrd="0" presId="urn:microsoft.com/office/officeart/2005/8/layout/radial6"/>
    <dgm:cxn modelId="{3F765881-377B-4CDA-AF76-9694A94690CA}" srcId="{A98A45EA-9501-4B01-96CC-90245EAB0D12}" destId="{A61A49FB-CF3A-44FD-B513-72196B009901}" srcOrd="2" destOrd="0" parTransId="{423C85F6-7ED7-46A0-BC54-7917148AD0A0}" sibTransId="{BFA11E79-CD39-4275-82A3-1D089242B50B}"/>
    <dgm:cxn modelId="{D473C938-1EB3-43C0-BDDA-00C9A0B9A799}" type="presOf" srcId="{6B29CAB8-8E57-4201-8DFA-642932708667}" destId="{F37081C2-D4B5-4DC8-AD3D-9C7458E3087F}" srcOrd="0" destOrd="0" presId="urn:microsoft.com/office/officeart/2005/8/layout/radial6"/>
    <dgm:cxn modelId="{AA70DB47-6553-449E-BB56-BCEDDF87CBB9}" type="presOf" srcId="{B20C7AE1-EDFE-4BE5-8AB9-3B7F2FF99459}" destId="{8B58B8AA-D737-4385-B9B2-61FAE9DA6E3A}" srcOrd="0" destOrd="0" presId="urn:microsoft.com/office/officeart/2005/8/layout/radial6"/>
    <dgm:cxn modelId="{689DD127-4C46-4A18-B4FA-BD26C7D304BE}" srcId="{A98A45EA-9501-4B01-96CC-90245EAB0D12}" destId="{86F4474D-ACC9-4106-966F-D5CC4391DE3B}" srcOrd="3" destOrd="0" parTransId="{78CE2A59-CCF6-48C6-B325-F4AB6F7734DD}" sibTransId="{AF6513C8-82EB-4FD1-92B5-753A417C1166}"/>
    <dgm:cxn modelId="{F59D72A2-DDB4-41B6-827E-85799DA71CAF}" type="presOf" srcId="{A61A49FB-CF3A-44FD-B513-72196B009901}" destId="{F7559B59-4488-432E-AAC0-6B8188647C03}" srcOrd="0" destOrd="0" presId="urn:microsoft.com/office/officeart/2005/8/layout/radial6"/>
    <dgm:cxn modelId="{117576B8-8F66-4774-981C-4B5A53A2E4EE}" type="presOf" srcId="{86F4474D-ACC9-4106-966F-D5CC4391DE3B}" destId="{9CDB700F-EF5F-4CC2-97C2-2AE54E6B91C6}" srcOrd="0" destOrd="0" presId="urn:microsoft.com/office/officeart/2005/8/layout/radial6"/>
    <dgm:cxn modelId="{C87C0DFB-0726-4AE6-8A67-6D8F233814DA}" type="presOf" srcId="{08286FE6-6F8C-44DC-BB9A-B1DE3EB3D31F}" destId="{35645837-58DC-4F41-9BFA-05D808D122D1}" srcOrd="0" destOrd="0" presId="urn:microsoft.com/office/officeart/2005/8/layout/radial6"/>
    <dgm:cxn modelId="{D2FEC0D6-A6E8-4B03-A40B-6F232AEB7924}" type="presOf" srcId="{BFA11E79-CD39-4275-82A3-1D089242B50B}" destId="{86CE087B-1602-4F15-B814-559F5F77B564}" srcOrd="0" destOrd="0" presId="urn:microsoft.com/office/officeart/2005/8/layout/radial6"/>
    <dgm:cxn modelId="{02DA9D2C-567B-4E2C-9865-96A2DFBFCC7F}" srcId="{A98A45EA-9501-4B01-96CC-90245EAB0D12}" destId="{6B29CAB8-8E57-4201-8DFA-642932708667}" srcOrd="1" destOrd="0" parTransId="{0BD592FC-C316-4C8F-BEC3-7C5D71B715C7}" sibTransId="{B20C7AE1-EDFE-4BE5-8AB9-3B7F2FF99459}"/>
    <dgm:cxn modelId="{41F3D83B-DED3-4433-9506-1D8B855B1E3C}" type="presOf" srcId="{E55010B9-3980-44E3-8488-2CCF1F2AD1B9}" destId="{3701118E-7DC8-423C-96B1-04CB0D21BB5D}" srcOrd="0" destOrd="0" presId="urn:microsoft.com/office/officeart/2005/8/layout/radial6"/>
    <dgm:cxn modelId="{2AD8390A-074A-40B2-AC23-53926996E9DD}" srcId="{A98A45EA-9501-4B01-96CC-90245EAB0D12}" destId="{E55010B9-3980-44E3-8488-2CCF1F2AD1B9}" srcOrd="0" destOrd="0" parTransId="{130C86CC-4D9F-42B0-A9E5-E9CBC2D471BD}" sibTransId="{CD171FF4-C895-4D4B-8390-32AA17233BE3}"/>
    <dgm:cxn modelId="{B48DEE12-6C68-40C6-AD7E-B189A65BB246}" type="presOf" srcId="{AF6513C8-82EB-4FD1-92B5-753A417C1166}" destId="{90B89CF7-0B04-45E2-8C50-908904D46BB5}" srcOrd="0" destOrd="0" presId="urn:microsoft.com/office/officeart/2005/8/layout/radial6"/>
    <dgm:cxn modelId="{D6343EFB-F432-494C-B105-F6A00F5F09C3}" type="presOf" srcId="{CD171FF4-C895-4D4B-8390-32AA17233BE3}" destId="{F1664797-98FC-4673-BB0D-B1F8143DDB5D}" srcOrd="0" destOrd="0" presId="urn:microsoft.com/office/officeart/2005/8/layout/radial6"/>
    <dgm:cxn modelId="{54F67519-B1A5-44CB-A44A-770351D702FF}" type="presParOf" srcId="{35645837-58DC-4F41-9BFA-05D808D122D1}" destId="{7173B251-2FCE-4645-8821-3DADF77490CA}" srcOrd="0" destOrd="0" presId="urn:microsoft.com/office/officeart/2005/8/layout/radial6"/>
    <dgm:cxn modelId="{09FE6980-3132-4914-AEFD-B4C63703C6E2}" type="presParOf" srcId="{35645837-58DC-4F41-9BFA-05D808D122D1}" destId="{3701118E-7DC8-423C-96B1-04CB0D21BB5D}" srcOrd="1" destOrd="0" presId="urn:microsoft.com/office/officeart/2005/8/layout/radial6"/>
    <dgm:cxn modelId="{41F6070C-0913-4712-835D-B90CFDB7DEDD}" type="presParOf" srcId="{35645837-58DC-4F41-9BFA-05D808D122D1}" destId="{D88A5E6B-6285-4737-8156-B82606BE4B0D}" srcOrd="2" destOrd="0" presId="urn:microsoft.com/office/officeart/2005/8/layout/radial6"/>
    <dgm:cxn modelId="{A6B5835B-E058-4AE8-8EE7-B3D43A437FD1}" type="presParOf" srcId="{35645837-58DC-4F41-9BFA-05D808D122D1}" destId="{F1664797-98FC-4673-BB0D-B1F8143DDB5D}" srcOrd="3" destOrd="0" presId="urn:microsoft.com/office/officeart/2005/8/layout/radial6"/>
    <dgm:cxn modelId="{75B69F5E-F9B8-4113-BF20-DDFDA92ACD96}" type="presParOf" srcId="{35645837-58DC-4F41-9BFA-05D808D122D1}" destId="{F37081C2-D4B5-4DC8-AD3D-9C7458E3087F}" srcOrd="4" destOrd="0" presId="urn:microsoft.com/office/officeart/2005/8/layout/radial6"/>
    <dgm:cxn modelId="{2549C945-7F55-4566-AF64-AB1E8A7A0188}" type="presParOf" srcId="{35645837-58DC-4F41-9BFA-05D808D122D1}" destId="{162AC24E-AC0C-4544-A83E-0897C2F9CF73}" srcOrd="5" destOrd="0" presId="urn:microsoft.com/office/officeart/2005/8/layout/radial6"/>
    <dgm:cxn modelId="{B09C6FD4-80EB-47F4-9FC9-9D5009C5D5CB}" type="presParOf" srcId="{35645837-58DC-4F41-9BFA-05D808D122D1}" destId="{8B58B8AA-D737-4385-B9B2-61FAE9DA6E3A}" srcOrd="6" destOrd="0" presId="urn:microsoft.com/office/officeart/2005/8/layout/radial6"/>
    <dgm:cxn modelId="{661B429B-1062-4D2A-9245-BF389187F71E}" type="presParOf" srcId="{35645837-58DC-4F41-9BFA-05D808D122D1}" destId="{F7559B59-4488-432E-AAC0-6B8188647C03}" srcOrd="7" destOrd="0" presId="urn:microsoft.com/office/officeart/2005/8/layout/radial6"/>
    <dgm:cxn modelId="{8B65690F-1A29-4214-9E04-F14AA6F80393}" type="presParOf" srcId="{35645837-58DC-4F41-9BFA-05D808D122D1}" destId="{D0519057-43E0-4E09-82AB-3F0C25089467}" srcOrd="8" destOrd="0" presId="urn:microsoft.com/office/officeart/2005/8/layout/radial6"/>
    <dgm:cxn modelId="{33510072-CC55-47C1-9FBA-0E7C9B9ECAF4}" type="presParOf" srcId="{35645837-58DC-4F41-9BFA-05D808D122D1}" destId="{86CE087B-1602-4F15-B814-559F5F77B564}" srcOrd="9" destOrd="0" presId="urn:microsoft.com/office/officeart/2005/8/layout/radial6"/>
    <dgm:cxn modelId="{EEC6FC9C-FEAD-47FA-88B2-F8D56E9AA5FB}" type="presParOf" srcId="{35645837-58DC-4F41-9BFA-05D808D122D1}" destId="{9CDB700F-EF5F-4CC2-97C2-2AE54E6B91C6}" srcOrd="10" destOrd="0" presId="urn:microsoft.com/office/officeart/2005/8/layout/radial6"/>
    <dgm:cxn modelId="{D50F3ECB-0681-46AA-AFDC-3C384DD1FB95}" type="presParOf" srcId="{35645837-58DC-4F41-9BFA-05D808D122D1}" destId="{EAB0E337-1AB9-460F-ADD9-5A9341785A8F}" srcOrd="11" destOrd="0" presId="urn:microsoft.com/office/officeart/2005/8/layout/radial6"/>
    <dgm:cxn modelId="{86BDE28D-A84C-4F9E-A8DB-766DFA377E96}" type="presParOf" srcId="{35645837-58DC-4F41-9BFA-05D808D122D1}" destId="{90B89CF7-0B04-45E2-8C50-908904D46BB5}" srcOrd="12" destOrd="0" presId="urn:microsoft.com/office/officeart/2005/8/layout/radial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89CF7-0B04-45E2-8C50-908904D46BB5}">
      <dsp:nvSpPr>
        <dsp:cNvPr id="0" name=""/>
        <dsp:cNvSpPr/>
      </dsp:nvSpPr>
      <dsp:spPr>
        <a:xfrm>
          <a:off x="1371207" y="547718"/>
          <a:ext cx="3659443" cy="3659443"/>
        </a:xfrm>
        <a:prstGeom prst="blockArc">
          <a:avLst>
            <a:gd name="adj1" fmla="val 10800000"/>
            <a:gd name="adj2" fmla="val 162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6CE087B-1602-4F15-B814-559F5F77B564}">
      <dsp:nvSpPr>
        <dsp:cNvPr id="0" name=""/>
        <dsp:cNvSpPr/>
      </dsp:nvSpPr>
      <dsp:spPr>
        <a:xfrm>
          <a:off x="1371207" y="547718"/>
          <a:ext cx="3659443" cy="3659443"/>
        </a:xfrm>
        <a:prstGeom prst="blockArc">
          <a:avLst>
            <a:gd name="adj1" fmla="val 5400000"/>
            <a:gd name="adj2" fmla="val 108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58B8AA-D737-4385-B9B2-61FAE9DA6E3A}">
      <dsp:nvSpPr>
        <dsp:cNvPr id="0" name=""/>
        <dsp:cNvSpPr/>
      </dsp:nvSpPr>
      <dsp:spPr>
        <a:xfrm>
          <a:off x="1371207" y="547718"/>
          <a:ext cx="3659443" cy="3659443"/>
        </a:xfrm>
        <a:prstGeom prst="blockArc">
          <a:avLst>
            <a:gd name="adj1" fmla="val 0"/>
            <a:gd name="adj2" fmla="val 54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1664797-98FC-4673-BB0D-B1F8143DDB5D}">
      <dsp:nvSpPr>
        <dsp:cNvPr id="0" name=""/>
        <dsp:cNvSpPr/>
      </dsp:nvSpPr>
      <dsp:spPr>
        <a:xfrm>
          <a:off x="1371207" y="547718"/>
          <a:ext cx="3659443" cy="3659443"/>
        </a:xfrm>
        <a:prstGeom prst="blockArc">
          <a:avLst>
            <a:gd name="adj1" fmla="val 16200000"/>
            <a:gd name="adj2" fmla="val 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7173B251-2FCE-4645-8821-3DADF77490CA}">
      <dsp:nvSpPr>
        <dsp:cNvPr id="0" name=""/>
        <dsp:cNvSpPr/>
      </dsp:nvSpPr>
      <dsp:spPr>
        <a:xfrm>
          <a:off x="2360060" y="1536570"/>
          <a:ext cx="1681738" cy="1681738"/>
        </a:xfrm>
        <a:prstGeom prst="ellipse">
          <a:avLst/>
        </a:prstGeom>
        <a:solidFill>
          <a:schemeClr val="bg2">
            <a:lumMod val="7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smtClean="0">
              <a:solidFill>
                <a:schemeClr val="bg1"/>
              </a:solidFill>
            </a:rPr>
            <a:t>فاعلية مجلس الادارة</a:t>
          </a:r>
          <a:endParaRPr lang="en-US" sz="2000" b="1" kern="1200" dirty="0">
            <a:solidFill>
              <a:schemeClr val="bg1"/>
            </a:solidFill>
          </a:endParaRPr>
        </a:p>
      </dsp:txBody>
      <dsp:txXfrm>
        <a:off x="2606345" y="1782855"/>
        <a:ext cx="1189168" cy="1189168"/>
      </dsp:txXfrm>
    </dsp:sp>
    <dsp:sp modelId="{3701118E-7DC8-423C-96B1-04CB0D21BB5D}">
      <dsp:nvSpPr>
        <dsp:cNvPr id="0" name=""/>
        <dsp:cNvSpPr/>
      </dsp:nvSpPr>
      <dsp:spPr>
        <a:xfrm>
          <a:off x="2612321" y="1489"/>
          <a:ext cx="1177216" cy="1177216"/>
        </a:xfrm>
        <a:prstGeom prst="ellipse">
          <a:avLst/>
        </a:prstGeom>
        <a:solidFill>
          <a:schemeClr val="bg2">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bg1"/>
              </a:solidFill>
              <a:latin typeface="AL-Mohanad Bold"/>
            </a:rPr>
            <a:t>الإطار العام</a:t>
          </a:r>
          <a:r>
            <a:rPr lang="ar-SA" sz="1400" b="1" kern="1200" baseline="0" dirty="0" smtClean="0">
              <a:solidFill>
                <a:schemeClr val="bg1"/>
              </a:solidFill>
              <a:latin typeface="AL-Mohanad Bold"/>
            </a:rPr>
            <a:t> لحوكمة الشركة</a:t>
          </a:r>
          <a:endParaRPr lang="en-US" sz="1400" b="1" kern="1200" baseline="0" dirty="0" smtClean="0">
            <a:solidFill>
              <a:schemeClr val="bg1"/>
            </a:solidFill>
            <a:latin typeface="AL-Mohanad Bold"/>
          </a:endParaRPr>
        </a:p>
      </dsp:txBody>
      <dsp:txXfrm>
        <a:off x="2784720" y="173888"/>
        <a:ext cx="832418" cy="832418"/>
      </dsp:txXfrm>
    </dsp:sp>
    <dsp:sp modelId="{F37081C2-D4B5-4DC8-AD3D-9C7458E3087F}">
      <dsp:nvSpPr>
        <dsp:cNvPr id="0" name=""/>
        <dsp:cNvSpPr/>
      </dsp:nvSpPr>
      <dsp:spPr>
        <a:xfrm>
          <a:off x="4399662" y="1788831"/>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تفاعلية مجلس الإدارة</a:t>
          </a:r>
          <a:endParaRPr lang="en-US" sz="1400" b="1" kern="1200" dirty="0">
            <a:solidFill>
              <a:schemeClr val="tx2"/>
            </a:solidFill>
          </a:endParaRPr>
        </a:p>
      </dsp:txBody>
      <dsp:txXfrm>
        <a:off x="4572061" y="1961230"/>
        <a:ext cx="832418" cy="832418"/>
      </dsp:txXfrm>
    </dsp:sp>
    <dsp:sp modelId="{F7559B59-4488-432E-AAC0-6B8188647C03}">
      <dsp:nvSpPr>
        <dsp:cNvPr id="0" name=""/>
        <dsp:cNvSpPr/>
      </dsp:nvSpPr>
      <dsp:spPr>
        <a:xfrm>
          <a:off x="2612321" y="3576173"/>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المعلومات</a:t>
          </a:r>
          <a:endParaRPr lang="en-US" sz="1400" b="1" kern="1200" dirty="0">
            <a:solidFill>
              <a:schemeClr val="tx2"/>
            </a:solidFill>
          </a:endParaRPr>
        </a:p>
      </dsp:txBody>
      <dsp:txXfrm>
        <a:off x="2784720" y="3748572"/>
        <a:ext cx="832418" cy="832418"/>
      </dsp:txXfrm>
    </dsp:sp>
    <dsp:sp modelId="{9CDB700F-EF5F-4CC2-97C2-2AE54E6B91C6}">
      <dsp:nvSpPr>
        <dsp:cNvPr id="0" name=""/>
        <dsp:cNvSpPr/>
      </dsp:nvSpPr>
      <dsp:spPr>
        <a:xfrm>
          <a:off x="824979" y="1788831"/>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الأعضاء المناسبين </a:t>
          </a:r>
          <a:endParaRPr lang="en-US" sz="1400" b="1" kern="1200" dirty="0">
            <a:solidFill>
              <a:schemeClr val="tx2"/>
            </a:solidFill>
          </a:endParaRPr>
        </a:p>
      </dsp:txBody>
      <dsp:txXfrm>
        <a:off x="997378" y="1961230"/>
        <a:ext cx="832418" cy="832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89CF7-0B04-45E2-8C50-908904D46BB5}">
      <dsp:nvSpPr>
        <dsp:cNvPr id="0" name=""/>
        <dsp:cNvSpPr/>
      </dsp:nvSpPr>
      <dsp:spPr>
        <a:xfrm>
          <a:off x="1371207" y="547718"/>
          <a:ext cx="3659443" cy="3659443"/>
        </a:xfrm>
        <a:prstGeom prst="blockArc">
          <a:avLst>
            <a:gd name="adj1" fmla="val 10800000"/>
            <a:gd name="adj2" fmla="val 162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6CE087B-1602-4F15-B814-559F5F77B564}">
      <dsp:nvSpPr>
        <dsp:cNvPr id="0" name=""/>
        <dsp:cNvSpPr/>
      </dsp:nvSpPr>
      <dsp:spPr>
        <a:xfrm>
          <a:off x="1371207" y="547718"/>
          <a:ext cx="3659443" cy="3659443"/>
        </a:xfrm>
        <a:prstGeom prst="blockArc">
          <a:avLst>
            <a:gd name="adj1" fmla="val 5400000"/>
            <a:gd name="adj2" fmla="val 108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58B8AA-D737-4385-B9B2-61FAE9DA6E3A}">
      <dsp:nvSpPr>
        <dsp:cNvPr id="0" name=""/>
        <dsp:cNvSpPr/>
      </dsp:nvSpPr>
      <dsp:spPr>
        <a:xfrm>
          <a:off x="1371207" y="547718"/>
          <a:ext cx="3659443" cy="3659443"/>
        </a:xfrm>
        <a:prstGeom prst="blockArc">
          <a:avLst>
            <a:gd name="adj1" fmla="val 0"/>
            <a:gd name="adj2" fmla="val 54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1664797-98FC-4673-BB0D-B1F8143DDB5D}">
      <dsp:nvSpPr>
        <dsp:cNvPr id="0" name=""/>
        <dsp:cNvSpPr/>
      </dsp:nvSpPr>
      <dsp:spPr>
        <a:xfrm>
          <a:off x="1371207" y="547718"/>
          <a:ext cx="3659443" cy="3659443"/>
        </a:xfrm>
        <a:prstGeom prst="blockArc">
          <a:avLst>
            <a:gd name="adj1" fmla="val 16200000"/>
            <a:gd name="adj2" fmla="val 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7173B251-2FCE-4645-8821-3DADF77490CA}">
      <dsp:nvSpPr>
        <dsp:cNvPr id="0" name=""/>
        <dsp:cNvSpPr/>
      </dsp:nvSpPr>
      <dsp:spPr>
        <a:xfrm>
          <a:off x="2360060" y="1536570"/>
          <a:ext cx="1681738" cy="1681738"/>
        </a:xfrm>
        <a:prstGeom prst="ellipse">
          <a:avLst/>
        </a:prstGeom>
        <a:solidFill>
          <a:schemeClr val="bg2">
            <a:lumMod val="7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smtClean="0">
              <a:solidFill>
                <a:schemeClr val="bg1"/>
              </a:solidFill>
            </a:rPr>
            <a:t>فاعلية مجلس الادارة</a:t>
          </a:r>
          <a:endParaRPr lang="en-US" sz="2000" b="1" kern="1200" dirty="0">
            <a:solidFill>
              <a:schemeClr val="bg1"/>
            </a:solidFill>
          </a:endParaRPr>
        </a:p>
      </dsp:txBody>
      <dsp:txXfrm>
        <a:off x="2606345" y="1782855"/>
        <a:ext cx="1189168" cy="1189168"/>
      </dsp:txXfrm>
    </dsp:sp>
    <dsp:sp modelId="{3701118E-7DC8-423C-96B1-04CB0D21BB5D}">
      <dsp:nvSpPr>
        <dsp:cNvPr id="0" name=""/>
        <dsp:cNvSpPr/>
      </dsp:nvSpPr>
      <dsp:spPr>
        <a:xfrm>
          <a:off x="2612321" y="1489"/>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الإطار العام</a:t>
          </a:r>
          <a:r>
            <a:rPr lang="ar-SA" sz="1400" b="1" kern="1200" baseline="0" dirty="0" smtClean="0">
              <a:solidFill>
                <a:schemeClr val="accent1">
                  <a:lumMod val="75000"/>
                </a:schemeClr>
              </a:solidFill>
              <a:latin typeface="AL-Mohanad Bold"/>
            </a:rPr>
            <a:t> لحوكمة الشركة</a:t>
          </a:r>
          <a:endParaRPr lang="en-US" sz="1400" b="1" kern="1200" baseline="0" dirty="0" smtClean="0">
            <a:solidFill>
              <a:schemeClr val="accent1">
                <a:lumMod val="75000"/>
              </a:schemeClr>
            </a:solidFill>
            <a:latin typeface="AL-Mohanad Bold"/>
          </a:endParaRPr>
        </a:p>
      </dsp:txBody>
      <dsp:txXfrm>
        <a:off x="2784720" y="173888"/>
        <a:ext cx="832418" cy="832418"/>
      </dsp:txXfrm>
    </dsp:sp>
    <dsp:sp modelId="{F37081C2-D4B5-4DC8-AD3D-9C7458E3087F}">
      <dsp:nvSpPr>
        <dsp:cNvPr id="0" name=""/>
        <dsp:cNvSpPr/>
      </dsp:nvSpPr>
      <dsp:spPr>
        <a:xfrm>
          <a:off x="4399662" y="1788831"/>
          <a:ext cx="1177216" cy="1177216"/>
        </a:xfrm>
        <a:prstGeom prst="ellipse">
          <a:avLst/>
        </a:prstGeom>
        <a:solidFill>
          <a:schemeClr val="bg2">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bg1"/>
              </a:solidFill>
              <a:latin typeface="AL-Mohanad Bold"/>
            </a:rPr>
            <a:t>تفاعلية مجلس الإدارة</a:t>
          </a:r>
          <a:endParaRPr lang="en-US" sz="1400" b="1" kern="1200" dirty="0">
            <a:solidFill>
              <a:schemeClr val="bg1"/>
            </a:solidFill>
          </a:endParaRPr>
        </a:p>
      </dsp:txBody>
      <dsp:txXfrm>
        <a:off x="4572061" y="1961230"/>
        <a:ext cx="832418" cy="832418"/>
      </dsp:txXfrm>
    </dsp:sp>
    <dsp:sp modelId="{F7559B59-4488-432E-AAC0-6B8188647C03}">
      <dsp:nvSpPr>
        <dsp:cNvPr id="0" name=""/>
        <dsp:cNvSpPr/>
      </dsp:nvSpPr>
      <dsp:spPr>
        <a:xfrm>
          <a:off x="2612321" y="3576173"/>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المعلومات</a:t>
          </a:r>
          <a:endParaRPr lang="en-US" sz="1400" b="1" kern="1200" dirty="0">
            <a:solidFill>
              <a:schemeClr val="tx2"/>
            </a:solidFill>
          </a:endParaRPr>
        </a:p>
      </dsp:txBody>
      <dsp:txXfrm>
        <a:off x="2784720" y="3748572"/>
        <a:ext cx="832418" cy="832418"/>
      </dsp:txXfrm>
    </dsp:sp>
    <dsp:sp modelId="{9CDB700F-EF5F-4CC2-97C2-2AE54E6B91C6}">
      <dsp:nvSpPr>
        <dsp:cNvPr id="0" name=""/>
        <dsp:cNvSpPr/>
      </dsp:nvSpPr>
      <dsp:spPr>
        <a:xfrm>
          <a:off x="824979" y="1788831"/>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الأعضاء المناسبين </a:t>
          </a:r>
          <a:endParaRPr lang="en-US" sz="1400" b="1" kern="1200" dirty="0">
            <a:solidFill>
              <a:schemeClr val="tx2"/>
            </a:solidFill>
            <a:latin typeface="AL-Mohanad Bold"/>
          </a:endParaRPr>
        </a:p>
      </dsp:txBody>
      <dsp:txXfrm>
        <a:off x="997378" y="1961230"/>
        <a:ext cx="832418" cy="8324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89CF7-0B04-45E2-8C50-908904D46BB5}">
      <dsp:nvSpPr>
        <dsp:cNvPr id="0" name=""/>
        <dsp:cNvSpPr/>
      </dsp:nvSpPr>
      <dsp:spPr>
        <a:xfrm>
          <a:off x="1371207" y="547718"/>
          <a:ext cx="3659443" cy="3659443"/>
        </a:xfrm>
        <a:prstGeom prst="blockArc">
          <a:avLst>
            <a:gd name="adj1" fmla="val 10800000"/>
            <a:gd name="adj2" fmla="val 162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6CE087B-1602-4F15-B814-559F5F77B564}">
      <dsp:nvSpPr>
        <dsp:cNvPr id="0" name=""/>
        <dsp:cNvSpPr/>
      </dsp:nvSpPr>
      <dsp:spPr>
        <a:xfrm>
          <a:off x="1371207" y="547718"/>
          <a:ext cx="3659443" cy="3659443"/>
        </a:xfrm>
        <a:prstGeom prst="blockArc">
          <a:avLst>
            <a:gd name="adj1" fmla="val 5400000"/>
            <a:gd name="adj2" fmla="val 108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58B8AA-D737-4385-B9B2-61FAE9DA6E3A}">
      <dsp:nvSpPr>
        <dsp:cNvPr id="0" name=""/>
        <dsp:cNvSpPr/>
      </dsp:nvSpPr>
      <dsp:spPr>
        <a:xfrm>
          <a:off x="1371207" y="547718"/>
          <a:ext cx="3659443" cy="3659443"/>
        </a:xfrm>
        <a:prstGeom prst="blockArc">
          <a:avLst>
            <a:gd name="adj1" fmla="val 0"/>
            <a:gd name="adj2" fmla="val 54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1664797-98FC-4673-BB0D-B1F8143DDB5D}">
      <dsp:nvSpPr>
        <dsp:cNvPr id="0" name=""/>
        <dsp:cNvSpPr/>
      </dsp:nvSpPr>
      <dsp:spPr>
        <a:xfrm>
          <a:off x="1371207" y="547718"/>
          <a:ext cx="3659443" cy="3659443"/>
        </a:xfrm>
        <a:prstGeom prst="blockArc">
          <a:avLst>
            <a:gd name="adj1" fmla="val 16200000"/>
            <a:gd name="adj2" fmla="val 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7173B251-2FCE-4645-8821-3DADF77490CA}">
      <dsp:nvSpPr>
        <dsp:cNvPr id="0" name=""/>
        <dsp:cNvSpPr/>
      </dsp:nvSpPr>
      <dsp:spPr>
        <a:xfrm>
          <a:off x="2360060" y="1536570"/>
          <a:ext cx="1681738" cy="1681738"/>
        </a:xfrm>
        <a:prstGeom prst="ellipse">
          <a:avLst/>
        </a:prstGeom>
        <a:solidFill>
          <a:schemeClr val="bg2">
            <a:lumMod val="7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smtClean="0">
              <a:solidFill>
                <a:schemeClr val="bg1"/>
              </a:solidFill>
            </a:rPr>
            <a:t>فاعلية مجلس الادارة</a:t>
          </a:r>
          <a:endParaRPr lang="en-US" sz="2000" b="1" kern="1200" dirty="0">
            <a:solidFill>
              <a:schemeClr val="bg1"/>
            </a:solidFill>
          </a:endParaRPr>
        </a:p>
      </dsp:txBody>
      <dsp:txXfrm>
        <a:off x="2606345" y="1782855"/>
        <a:ext cx="1189168" cy="1189168"/>
      </dsp:txXfrm>
    </dsp:sp>
    <dsp:sp modelId="{3701118E-7DC8-423C-96B1-04CB0D21BB5D}">
      <dsp:nvSpPr>
        <dsp:cNvPr id="0" name=""/>
        <dsp:cNvSpPr/>
      </dsp:nvSpPr>
      <dsp:spPr>
        <a:xfrm>
          <a:off x="2612321" y="1489"/>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الإطار العام</a:t>
          </a:r>
          <a:r>
            <a:rPr lang="ar-SA" sz="1400" b="1" kern="1200" baseline="0" dirty="0" smtClean="0">
              <a:solidFill>
                <a:schemeClr val="accent1">
                  <a:lumMod val="75000"/>
                </a:schemeClr>
              </a:solidFill>
              <a:latin typeface="AL-Mohanad Bold"/>
            </a:rPr>
            <a:t> لحوكمة الشركة</a:t>
          </a:r>
          <a:endParaRPr lang="en-US" sz="1400" b="1" kern="1200" baseline="0" dirty="0" smtClean="0">
            <a:solidFill>
              <a:schemeClr val="accent1">
                <a:lumMod val="75000"/>
              </a:schemeClr>
            </a:solidFill>
            <a:latin typeface="AL-Mohanad Bold"/>
          </a:endParaRPr>
        </a:p>
      </dsp:txBody>
      <dsp:txXfrm>
        <a:off x="2784720" y="173888"/>
        <a:ext cx="832418" cy="832418"/>
      </dsp:txXfrm>
    </dsp:sp>
    <dsp:sp modelId="{F37081C2-D4B5-4DC8-AD3D-9C7458E3087F}">
      <dsp:nvSpPr>
        <dsp:cNvPr id="0" name=""/>
        <dsp:cNvSpPr/>
      </dsp:nvSpPr>
      <dsp:spPr>
        <a:xfrm>
          <a:off x="4399662" y="1788831"/>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تفاعلية مجلس الإدارة</a:t>
          </a:r>
          <a:endParaRPr lang="en-US" sz="1400" b="1" kern="1200" dirty="0">
            <a:solidFill>
              <a:schemeClr val="accent1">
                <a:lumMod val="75000"/>
              </a:schemeClr>
            </a:solidFill>
          </a:endParaRPr>
        </a:p>
      </dsp:txBody>
      <dsp:txXfrm>
        <a:off x="4572061" y="1961230"/>
        <a:ext cx="832418" cy="832418"/>
      </dsp:txXfrm>
    </dsp:sp>
    <dsp:sp modelId="{F7559B59-4488-432E-AAC0-6B8188647C03}">
      <dsp:nvSpPr>
        <dsp:cNvPr id="0" name=""/>
        <dsp:cNvSpPr/>
      </dsp:nvSpPr>
      <dsp:spPr>
        <a:xfrm>
          <a:off x="2612321" y="3576173"/>
          <a:ext cx="1177216" cy="1177216"/>
        </a:xfrm>
        <a:prstGeom prst="ellipse">
          <a:avLst/>
        </a:prstGeom>
        <a:solidFill>
          <a:schemeClr val="bg2">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bg1"/>
              </a:solidFill>
              <a:latin typeface="AL-Mohanad Bold"/>
            </a:rPr>
            <a:t>المعلومات</a:t>
          </a:r>
          <a:endParaRPr lang="en-US" sz="1400" b="1" kern="1200" dirty="0">
            <a:solidFill>
              <a:schemeClr val="bg1"/>
            </a:solidFill>
          </a:endParaRPr>
        </a:p>
      </dsp:txBody>
      <dsp:txXfrm>
        <a:off x="2784720" y="3748572"/>
        <a:ext cx="832418" cy="832418"/>
      </dsp:txXfrm>
    </dsp:sp>
    <dsp:sp modelId="{9CDB700F-EF5F-4CC2-97C2-2AE54E6B91C6}">
      <dsp:nvSpPr>
        <dsp:cNvPr id="0" name=""/>
        <dsp:cNvSpPr/>
      </dsp:nvSpPr>
      <dsp:spPr>
        <a:xfrm>
          <a:off x="824979" y="1788831"/>
          <a:ext cx="1177216" cy="1177216"/>
        </a:xfrm>
        <a:prstGeom prst="ellipse">
          <a:avLst/>
        </a:prstGeom>
        <a:solidFill>
          <a:schemeClr val="lt1">
            <a:hueOff val="0"/>
            <a:satOff val="0"/>
            <a:lumOff val="0"/>
            <a:alphaOff val="0"/>
          </a:schemeClr>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tx2"/>
              </a:solidFill>
              <a:latin typeface="AL-Mohanad Bold"/>
            </a:rPr>
            <a:t>الأعضاء المناسبين </a:t>
          </a:r>
          <a:endParaRPr lang="en-US" sz="1400" b="1" kern="1200" dirty="0">
            <a:solidFill>
              <a:schemeClr val="tx2"/>
            </a:solidFill>
            <a:latin typeface="AL-Mohanad Bold"/>
          </a:endParaRPr>
        </a:p>
      </dsp:txBody>
      <dsp:txXfrm>
        <a:off x="997378" y="1961230"/>
        <a:ext cx="832418" cy="8324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89CF7-0B04-45E2-8C50-908904D46BB5}">
      <dsp:nvSpPr>
        <dsp:cNvPr id="0" name=""/>
        <dsp:cNvSpPr/>
      </dsp:nvSpPr>
      <dsp:spPr>
        <a:xfrm>
          <a:off x="1371207" y="547718"/>
          <a:ext cx="3659443" cy="3659443"/>
        </a:xfrm>
        <a:prstGeom prst="blockArc">
          <a:avLst>
            <a:gd name="adj1" fmla="val 10800000"/>
            <a:gd name="adj2" fmla="val 162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6CE087B-1602-4F15-B814-559F5F77B564}">
      <dsp:nvSpPr>
        <dsp:cNvPr id="0" name=""/>
        <dsp:cNvSpPr/>
      </dsp:nvSpPr>
      <dsp:spPr>
        <a:xfrm>
          <a:off x="1371207" y="547718"/>
          <a:ext cx="3659443" cy="3659443"/>
        </a:xfrm>
        <a:prstGeom prst="blockArc">
          <a:avLst>
            <a:gd name="adj1" fmla="val 5400000"/>
            <a:gd name="adj2" fmla="val 108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58B8AA-D737-4385-B9B2-61FAE9DA6E3A}">
      <dsp:nvSpPr>
        <dsp:cNvPr id="0" name=""/>
        <dsp:cNvSpPr/>
      </dsp:nvSpPr>
      <dsp:spPr>
        <a:xfrm>
          <a:off x="1371207" y="547718"/>
          <a:ext cx="3659443" cy="3659443"/>
        </a:xfrm>
        <a:prstGeom prst="blockArc">
          <a:avLst>
            <a:gd name="adj1" fmla="val 0"/>
            <a:gd name="adj2" fmla="val 540000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1664797-98FC-4673-BB0D-B1F8143DDB5D}">
      <dsp:nvSpPr>
        <dsp:cNvPr id="0" name=""/>
        <dsp:cNvSpPr/>
      </dsp:nvSpPr>
      <dsp:spPr>
        <a:xfrm>
          <a:off x="1371207" y="547718"/>
          <a:ext cx="3659443" cy="3659443"/>
        </a:xfrm>
        <a:prstGeom prst="blockArc">
          <a:avLst>
            <a:gd name="adj1" fmla="val 16200000"/>
            <a:gd name="adj2" fmla="val 0"/>
            <a:gd name="adj3" fmla="val 4632"/>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7173B251-2FCE-4645-8821-3DADF77490CA}">
      <dsp:nvSpPr>
        <dsp:cNvPr id="0" name=""/>
        <dsp:cNvSpPr/>
      </dsp:nvSpPr>
      <dsp:spPr>
        <a:xfrm>
          <a:off x="2360060" y="1536570"/>
          <a:ext cx="1681738" cy="1681738"/>
        </a:xfrm>
        <a:prstGeom prst="ellipse">
          <a:avLst/>
        </a:prstGeom>
        <a:solidFill>
          <a:schemeClr val="bg2">
            <a:lumMod val="7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smtClean="0">
              <a:solidFill>
                <a:schemeClr val="bg1"/>
              </a:solidFill>
            </a:rPr>
            <a:t>فاعلية مجلس الادارة</a:t>
          </a:r>
          <a:endParaRPr lang="en-US" sz="2000" b="1" kern="1200" dirty="0">
            <a:solidFill>
              <a:schemeClr val="bg1"/>
            </a:solidFill>
          </a:endParaRPr>
        </a:p>
      </dsp:txBody>
      <dsp:txXfrm>
        <a:off x="2606345" y="1782855"/>
        <a:ext cx="1189168" cy="1189168"/>
      </dsp:txXfrm>
    </dsp:sp>
    <dsp:sp modelId="{3701118E-7DC8-423C-96B1-04CB0D21BB5D}">
      <dsp:nvSpPr>
        <dsp:cNvPr id="0" name=""/>
        <dsp:cNvSpPr/>
      </dsp:nvSpPr>
      <dsp:spPr>
        <a:xfrm>
          <a:off x="2612321" y="1489"/>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الإطار العام</a:t>
          </a:r>
          <a:r>
            <a:rPr lang="ar-SA" sz="1400" b="1" kern="1200" baseline="0" dirty="0" smtClean="0">
              <a:solidFill>
                <a:schemeClr val="accent1">
                  <a:lumMod val="75000"/>
                </a:schemeClr>
              </a:solidFill>
              <a:latin typeface="AL-Mohanad Bold"/>
            </a:rPr>
            <a:t> لحوكمة الشركة</a:t>
          </a:r>
          <a:endParaRPr lang="en-US" sz="1400" b="1" kern="1200" baseline="0" dirty="0" smtClean="0">
            <a:solidFill>
              <a:schemeClr val="accent1">
                <a:lumMod val="75000"/>
              </a:schemeClr>
            </a:solidFill>
            <a:latin typeface="AL-Mohanad Bold"/>
          </a:endParaRPr>
        </a:p>
      </dsp:txBody>
      <dsp:txXfrm>
        <a:off x="2784720" y="173888"/>
        <a:ext cx="832418" cy="832418"/>
      </dsp:txXfrm>
    </dsp:sp>
    <dsp:sp modelId="{F37081C2-D4B5-4DC8-AD3D-9C7458E3087F}">
      <dsp:nvSpPr>
        <dsp:cNvPr id="0" name=""/>
        <dsp:cNvSpPr/>
      </dsp:nvSpPr>
      <dsp:spPr>
        <a:xfrm>
          <a:off x="4399662" y="1788831"/>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تفاعلية مجلس الإدارة</a:t>
          </a:r>
          <a:endParaRPr lang="en-US" sz="1400" b="1" kern="1200" dirty="0">
            <a:solidFill>
              <a:schemeClr val="accent1">
                <a:lumMod val="75000"/>
              </a:schemeClr>
            </a:solidFill>
          </a:endParaRPr>
        </a:p>
      </dsp:txBody>
      <dsp:txXfrm>
        <a:off x="4572061" y="1961230"/>
        <a:ext cx="832418" cy="832418"/>
      </dsp:txXfrm>
    </dsp:sp>
    <dsp:sp modelId="{F7559B59-4488-432E-AAC0-6B8188647C03}">
      <dsp:nvSpPr>
        <dsp:cNvPr id="0" name=""/>
        <dsp:cNvSpPr/>
      </dsp:nvSpPr>
      <dsp:spPr>
        <a:xfrm>
          <a:off x="2612321" y="3576173"/>
          <a:ext cx="1177216" cy="1177216"/>
        </a:xfrm>
        <a:prstGeom prst="ellipse">
          <a:avLst/>
        </a:prstGeom>
        <a:solidFill>
          <a:schemeClr val="bg1"/>
        </a:solid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accent1">
                  <a:lumMod val="75000"/>
                </a:schemeClr>
              </a:solidFill>
              <a:latin typeface="AL-Mohanad Bold"/>
            </a:rPr>
            <a:t>المعلومات</a:t>
          </a:r>
          <a:endParaRPr lang="en-US" sz="1400" b="1" kern="1200" dirty="0">
            <a:solidFill>
              <a:schemeClr val="accent1">
                <a:lumMod val="75000"/>
              </a:schemeClr>
            </a:solidFill>
          </a:endParaRPr>
        </a:p>
      </dsp:txBody>
      <dsp:txXfrm>
        <a:off x="2784720" y="3748572"/>
        <a:ext cx="832418" cy="832418"/>
      </dsp:txXfrm>
    </dsp:sp>
    <dsp:sp modelId="{9CDB700F-EF5F-4CC2-97C2-2AE54E6B91C6}">
      <dsp:nvSpPr>
        <dsp:cNvPr id="0" name=""/>
        <dsp:cNvSpPr/>
      </dsp:nvSpPr>
      <dsp:spPr>
        <a:xfrm>
          <a:off x="824979" y="1788831"/>
          <a:ext cx="1177216" cy="1177216"/>
        </a:xfrm>
        <a:prstGeom prst="ellipse">
          <a:avLst/>
        </a:prstGeom>
        <a:solidFill>
          <a:schemeClr val="bg2">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SA" sz="1400" b="1" kern="1200" dirty="0" smtClean="0">
              <a:solidFill>
                <a:schemeClr val="bg1"/>
              </a:solidFill>
              <a:latin typeface="AL-Mohanad Bold"/>
            </a:rPr>
            <a:t>الأعضاء المناسبين </a:t>
          </a:r>
          <a:endParaRPr lang="en-US" sz="1400" b="1" kern="1200" dirty="0">
            <a:solidFill>
              <a:schemeClr val="bg1"/>
            </a:solidFill>
            <a:latin typeface="AL-Mohanad Bold"/>
          </a:endParaRPr>
        </a:p>
      </dsp:txBody>
      <dsp:txXfrm>
        <a:off x="997378" y="1961230"/>
        <a:ext cx="832418" cy="83241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21/03/2016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1510287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371985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2203094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3388271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1697982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2078733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1658121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2838627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161930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2629795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3724134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21/03/2016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21/03/2016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21/03/2016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21/03/2016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tiff"/><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notesSlide" Target="../notesSlides/notesSlide2.xml"/><Relationship Id="rId7" Type="http://schemas.openxmlformats.org/officeDocument/2006/relationships/diagramLayout" Target="../diagrams/layout2.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Data" Target="../diagrams/data2.xml"/><Relationship Id="rId5" Type="http://schemas.openxmlformats.org/officeDocument/2006/relationships/image" Target="../media/image3.png"/><Relationship Id="rId10" Type="http://schemas.microsoft.com/office/2007/relationships/diagramDrawing" Target="../diagrams/drawing2.xml"/><Relationship Id="rId4" Type="http://schemas.openxmlformats.org/officeDocument/2006/relationships/image" Target="../media/image2.tiff"/><Relationship Id="rId9" Type="http://schemas.openxmlformats.org/officeDocument/2006/relationships/diagramColors" Target="../diagrams/colors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2.tiff"/><Relationship Id="rId7" Type="http://schemas.openxmlformats.org/officeDocument/2006/relationships/diagramQuickStyle" Target="../diagrams/quickStyle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3.pn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2.tiff"/><Relationship Id="rId7" Type="http://schemas.openxmlformats.org/officeDocument/2006/relationships/diagramQuickStyle" Target="../diagrams/quickStyle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3.pn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fontScale="90000"/>
          </a:bodyPr>
          <a:lstStyle/>
          <a:p>
            <a:pPr rtl="1"/>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705281" y="2108119"/>
            <a:ext cx="7704856" cy="2641761"/>
          </a:xfrm>
        </p:spPr>
        <p:txBody>
          <a:bodyPr>
            <a:normAutofit/>
          </a:bodyPr>
          <a:lstStyle/>
          <a:p>
            <a:r>
              <a:rPr lang="ar-SA" sz="4400" b="1" dirty="0" smtClean="0">
                <a:solidFill>
                  <a:srgbClr val="1F497D"/>
                </a:solidFill>
                <a:cs typeface="mohammad bold art 1" pitchFamily="2" charset="-78"/>
              </a:rPr>
              <a:t>فاعلية مجلس الإدارة</a:t>
            </a:r>
          </a:p>
          <a:p>
            <a:endParaRPr lang="ar-SA" sz="4800" b="1" dirty="0">
              <a:solidFill>
                <a:srgbClr val="1F497D"/>
              </a:solidFill>
              <a:cs typeface="Times New Roman"/>
            </a:endParaRPr>
          </a:p>
          <a:p>
            <a:r>
              <a:rPr lang="ar-SA" sz="1600" b="1" dirty="0" smtClean="0">
                <a:solidFill>
                  <a:srgbClr val="1F497D"/>
                </a:solidFill>
                <a:cs typeface="mohammad bold art 1" pitchFamily="2" charset="-78"/>
              </a:rPr>
              <a:t>في</a:t>
            </a:r>
            <a:r>
              <a:rPr lang="ar-SA" sz="1400" b="1" dirty="0" smtClean="0">
                <a:solidFill>
                  <a:srgbClr val="1F497D"/>
                </a:solidFill>
                <a:cs typeface="mohammad bold art 1" pitchFamily="2" charset="-78"/>
              </a:rPr>
              <a:t> ضوء قواعد الحوكمة للشركات المدرجة في البورصة والشركات المساهمة </a:t>
            </a:r>
            <a:r>
              <a:rPr lang="ar-SA" sz="1400" b="1" dirty="0" smtClean="0">
                <a:solidFill>
                  <a:srgbClr val="1F497D"/>
                </a:solidFill>
                <a:cs typeface="mohammad bold art 1" pitchFamily="2" charset="-78"/>
              </a:rPr>
              <a:t>المرخص</a:t>
            </a:r>
            <a:endParaRPr lang="en-US" sz="1400" b="1" dirty="0" smtClean="0">
              <a:solidFill>
                <a:srgbClr val="1F497D"/>
              </a:solidFill>
              <a:cs typeface="mohammad bold art 1" pitchFamily="2" charset="-78"/>
            </a:endParaRPr>
          </a:p>
          <a:p>
            <a:r>
              <a:rPr lang="ar-SA" sz="1400" b="1" dirty="0" smtClean="0">
                <a:solidFill>
                  <a:srgbClr val="1F497D"/>
                </a:solidFill>
                <a:cs typeface="mohammad bold art 1" pitchFamily="2" charset="-78"/>
              </a:rPr>
              <a:t> </a:t>
            </a:r>
            <a:r>
              <a:rPr lang="ar-SA" sz="1400" b="1" dirty="0" smtClean="0">
                <a:solidFill>
                  <a:srgbClr val="1F497D"/>
                </a:solidFill>
                <a:cs typeface="mohammad bold art 1" pitchFamily="2" charset="-78"/>
              </a:rPr>
              <a:t>لها من قبل هيئة أسواق المال الكويتية.</a:t>
            </a:r>
          </a:p>
          <a:p>
            <a:endParaRPr lang="ar-SA" sz="4800" b="1" dirty="0" smtClean="0">
              <a:solidFill>
                <a:srgbClr val="1F497D"/>
              </a:solidFill>
              <a:cs typeface="Times New Roman"/>
            </a:endParaRPr>
          </a:p>
          <a:p>
            <a:endParaRPr lang="ar-KW" sz="4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
        <p:nvSpPr>
          <p:cNvPr id="4" name="Rectangle 3"/>
          <p:cNvSpPr/>
          <p:nvPr/>
        </p:nvSpPr>
        <p:spPr>
          <a:xfrm>
            <a:off x="4067944" y="5589240"/>
            <a:ext cx="288032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23838" y="5589240"/>
            <a:ext cx="4572000" cy="861774"/>
          </a:xfrm>
          <a:prstGeom prst="rect">
            <a:avLst/>
          </a:prstGeom>
        </p:spPr>
        <p:txBody>
          <a:bodyPr>
            <a:spAutoFit/>
          </a:bodyPr>
          <a:lstStyle/>
          <a:p>
            <a:pPr algn="ctr"/>
            <a:r>
              <a:rPr lang="ar-SA" b="1" dirty="0">
                <a:solidFill>
                  <a:srgbClr val="1F497D"/>
                </a:solidFill>
                <a:cs typeface="mohammad bold art 1" pitchFamily="2" charset="-78"/>
              </a:rPr>
              <a:t>الوليد بن فهد السناني</a:t>
            </a:r>
          </a:p>
          <a:p>
            <a:pPr algn="ctr"/>
            <a:endParaRPr lang="ar-KW" b="1" dirty="0">
              <a:solidFill>
                <a:srgbClr val="1F497D"/>
              </a:solidFill>
              <a:cs typeface="Times New Roman"/>
            </a:endParaRPr>
          </a:p>
          <a:p>
            <a:pPr algn="ctr"/>
            <a:r>
              <a:rPr lang="ar-SA" sz="1400" b="1" dirty="0">
                <a:solidFill>
                  <a:srgbClr val="1F497D"/>
                </a:solidFill>
                <a:cs typeface="Times New Roman"/>
              </a:rPr>
              <a:t>20 مارس 2016م</a:t>
            </a:r>
            <a:endParaRPr lang="ar-KW" sz="1400" b="1" dirty="0">
              <a:solidFill>
                <a:srgbClr val="1F497D"/>
              </a:solidFill>
              <a:cs typeface="Times New Roman"/>
            </a:endParaRP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05005" y="251373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بناء هيكل متوازن لمجلس الإدارة</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52528" y="3332645"/>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a:solidFill>
                  <a:schemeClr val="bg2">
                    <a:lumMod val="50000"/>
                  </a:schemeClr>
                </a:solidFill>
                <a:cs typeface="AL-Mohanad Bold" pitchFamily="2" charset="-78"/>
              </a:rPr>
              <a:t>التحديد السليم للمهام والمسؤوليات</a:t>
            </a:r>
            <a:endParaRPr lang="en-US" sz="2000" b="1" dirty="0">
              <a:solidFill>
                <a:schemeClr val="bg2">
                  <a:lumMod val="50000"/>
                </a:schemeClr>
              </a:solidFill>
              <a:cs typeface="AL-Mohanad Bold" pitchFamily="2" charset="-78"/>
            </a:endParaRPr>
          </a:p>
        </p:txBody>
      </p:sp>
      <p:sp>
        <p:nvSpPr>
          <p:cNvPr id="15" name="Rectangle 14"/>
          <p:cNvSpPr/>
          <p:nvPr/>
        </p:nvSpPr>
        <p:spPr>
          <a:xfrm>
            <a:off x="5505004" y="1707808"/>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16" name="Rectangle 15"/>
          <p:cNvSpPr/>
          <p:nvPr/>
        </p:nvSpPr>
        <p:spPr>
          <a:xfrm>
            <a:off x="5505005" y="414783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الأولى</a:t>
            </a:r>
            <a:endParaRPr lang="en-US" sz="1200" dirty="0">
              <a:solidFill>
                <a:schemeClr val="accent1">
                  <a:lumMod val="75000"/>
                </a:schemeClr>
              </a:solidFill>
              <a:cs typeface="AL-Mohanad Bold"/>
            </a:endParaRPr>
          </a:p>
        </p:txBody>
      </p:sp>
      <p:sp>
        <p:nvSpPr>
          <p:cNvPr id="19" name="Rectangle 18"/>
          <p:cNvSpPr/>
          <p:nvPr/>
        </p:nvSpPr>
        <p:spPr>
          <a:xfrm>
            <a:off x="7884368" y="3281141"/>
            <a:ext cx="936104" cy="267192"/>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الثانية</a:t>
            </a:r>
            <a:endParaRPr lang="en-US" sz="1200" dirty="0">
              <a:solidFill>
                <a:schemeClr val="bg2">
                  <a:lumMod val="50000"/>
                </a:schemeClr>
              </a:solidFill>
              <a:cs typeface="AL-Mohanad Bold"/>
            </a:endParaRPr>
          </a:p>
        </p:txBody>
      </p:sp>
      <p:sp>
        <p:nvSpPr>
          <p:cNvPr id="20" name="Rectangle 19"/>
          <p:cNvSpPr/>
          <p:nvPr/>
        </p:nvSpPr>
        <p:spPr>
          <a:xfrm>
            <a:off x="7884368" y="408167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
        <p:nvSpPr>
          <p:cNvPr id="22" name="Rectangle 21"/>
          <p:cNvSpPr/>
          <p:nvPr/>
        </p:nvSpPr>
        <p:spPr>
          <a:xfrm>
            <a:off x="251520" y="1777029"/>
            <a:ext cx="4680520" cy="4144926"/>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تحديد الصلاحيات التي يتم تفويضها للإدارة التنفيذية، وإجراءات اتخاذ القرار ومدة التفويض</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a:t>
            </a:r>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يتولى مجلس إدارة الشركة جميع الصلاحيات والسلطات اللازمة لإدارتها، وتظل المسؤولية النهائية عن الشركة على مجلس الإدارة حتى وإن شكل لجاناً أو فوض جهات أو أفراد آخرين للقيام ببعض أعماله، وعلى المجلس تجنب إصدار تفويضات عامة أو غير محددة المدة</a:t>
            </a:r>
            <a:r>
              <a:rPr lang="ar-SA" sz="2300" dirty="0">
                <a:solidFill>
                  <a:srgbClr val="FF0000"/>
                </a:solidFill>
                <a:latin typeface="GE Dinar One Light" pitchFamily="18" charset="-78"/>
                <a:ea typeface="GE Dinar One Light" pitchFamily="18" charset="-78"/>
                <a:cs typeface="AL-Mohanad Bold" pitchFamily="2" charset="-78"/>
              </a:rPr>
              <a:t>. </a:t>
            </a:r>
            <a:endParaRPr lang="en-US" sz="2300" dirty="0" smtClean="0">
              <a:solidFill>
                <a:srgbClr val="FF0000"/>
              </a:solidFill>
              <a:latin typeface="GE Dinar One Light" pitchFamily="18" charset="-78"/>
              <a:ea typeface="GE Dinar One Light" pitchFamily="18" charset="-78"/>
              <a:cs typeface="AL-Mohanad Bold" pitchFamily="2" charset="-78"/>
            </a:endParaRPr>
          </a:p>
          <a:p>
            <a:pPr marL="0" lvl="2" algn="justLow" rtl="1"/>
            <a:endParaRPr lang="ar-SA" sz="2300" dirty="0">
              <a:solidFill>
                <a:srgbClr val="FF0000"/>
              </a:solidFill>
              <a:latin typeface="GE Dinar One Light" pitchFamily="18" charset="-78"/>
              <a:ea typeface="GE Dinar One Light" pitchFamily="18" charset="-78"/>
              <a:cs typeface="AL-Mohanad Bold" pitchFamily="2" charset="-78"/>
            </a:endParaRPr>
          </a:p>
        </p:txBody>
      </p:sp>
    </p:spTree>
    <p:extLst>
      <p:ext uri="{BB962C8B-B14F-4D97-AF65-F5344CB8AC3E}">
        <p14:creationId xmlns:p14="http://schemas.microsoft.com/office/powerpoint/2010/main" val="985082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05005" y="251373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بناء هيكل متوازن لمجلس الإدارة</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63234" y="4132976"/>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a:solidFill>
                  <a:schemeClr val="bg2">
                    <a:lumMod val="50000"/>
                  </a:schemeClr>
                </a:solidFill>
                <a:cs typeface="AL-Mohanad Bold" pitchFamily="2" charset="-78"/>
              </a:rPr>
              <a:t>اختيار أعضاء مجلس الإدارة</a:t>
            </a:r>
            <a:endParaRPr lang="en-US" sz="2000" b="1" dirty="0">
              <a:solidFill>
                <a:schemeClr val="bg2">
                  <a:lumMod val="50000"/>
                </a:schemeClr>
              </a:solidFill>
              <a:cs typeface="AL-Mohanad Bold" pitchFamily="2" charset="-78"/>
            </a:endParaRPr>
          </a:p>
        </p:txBody>
      </p:sp>
      <p:sp>
        <p:nvSpPr>
          <p:cNvPr id="15" name="Rectangle 14"/>
          <p:cNvSpPr/>
          <p:nvPr/>
        </p:nvSpPr>
        <p:spPr>
          <a:xfrm>
            <a:off x="5518620" y="332646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التحديد السليم للمهام والمسؤوليات</a:t>
            </a:r>
            <a:endParaRPr lang="en-US" sz="2000" dirty="0">
              <a:solidFill>
                <a:schemeClr val="accent1">
                  <a:lumMod val="75000"/>
                </a:schemeClr>
              </a:solidFill>
              <a:cs typeface="AL-Mohanad Bold" pitchFamily="2" charset="-78"/>
            </a:endParaRPr>
          </a:p>
        </p:txBody>
      </p:sp>
      <p:sp>
        <p:nvSpPr>
          <p:cNvPr id="16" name="Rectangle 15"/>
          <p:cNvSpPr/>
          <p:nvPr/>
        </p:nvSpPr>
        <p:spPr>
          <a:xfrm>
            <a:off x="5501193" y="170411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الأولى</a:t>
            </a:r>
            <a:endParaRPr lang="en-US" sz="1200" dirty="0">
              <a:solidFill>
                <a:schemeClr val="accent1">
                  <a:lumMod val="75000"/>
                </a:schemeClr>
              </a:solidFill>
              <a:cs typeface="AL-Mohanad Bold"/>
            </a:endParaRPr>
          </a:p>
        </p:txBody>
      </p:sp>
      <p:sp>
        <p:nvSpPr>
          <p:cNvPr id="19" name="Rectangle 18"/>
          <p:cNvSpPr/>
          <p:nvPr/>
        </p:nvSpPr>
        <p:spPr>
          <a:xfrm>
            <a:off x="7884368" y="3281141"/>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الثانية</a:t>
            </a:r>
            <a:endParaRPr lang="en-US" sz="1200" dirty="0">
              <a:solidFill>
                <a:schemeClr val="accent1">
                  <a:lumMod val="75000"/>
                </a:schemeClr>
              </a:solidFill>
              <a:cs typeface="AL-Mohanad Bold"/>
            </a:endParaRPr>
          </a:p>
        </p:txBody>
      </p:sp>
      <p:sp>
        <p:nvSpPr>
          <p:cNvPr id="20" name="Rectangle 19"/>
          <p:cNvSpPr/>
          <p:nvPr/>
        </p:nvSpPr>
        <p:spPr>
          <a:xfrm>
            <a:off x="7884368" y="4081677"/>
            <a:ext cx="936104" cy="267192"/>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الثالثة</a:t>
            </a:r>
            <a:endParaRPr lang="en-US" sz="1200" dirty="0">
              <a:solidFill>
                <a:schemeClr val="bg2">
                  <a:lumMod val="50000"/>
                </a:schemeClr>
              </a:solidFill>
              <a:cs typeface="AL-Mohanad Bold"/>
            </a:endParaRPr>
          </a:p>
        </p:txBody>
      </p:sp>
      <p:sp>
        <p:nvSpPr>
          <p:cNvPr id="21" name="Rectangle 20"/>
          <p:cNvSpPr/>
          <p:nvPr/>
        </p:nvSpPr>
        <p:spPr>
          <a:xfrm>
            <a:off x="7884368" y="489622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
        <p:nvSpPr>
          <p:cNvPr id="22" name="Rectangle 21"/>
          <p:cNvSpPr/>
          <p:nvPr/>
        </p:nvSpPr>
        <p:spPr>
          <a:xfrm>
            <a:off x="251520" y="1777029"/>
            <a:ext cx="4680520" cy="4144926"/>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لجنة الترشيحات والمكافآت (الهيكل وأسلوب العمل).</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سياسة المكافآت والتعويضات.</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تحديد احتياجات الشركة من التخصصات والخبرات والمهارات لعضوية مجلس الإدارة.</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دراسة طلبات المرشحين لعضوية مجلس الإدارة في ظل السياسات والمعايير المعتمدة.</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المراجعة الدورية لاستقلالية الأعضاء المستقلين.</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وضع الوصف الوظيفي لأعضاء مجلس الإدارة (التنفيذي، غير التنفيذي، والمستقل</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a:t>
            </a:r>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p:txBody>
      </p:sp>
    </p:spTree>
    <p:extLst>
      <p:ext uri="{BB962C8B-B14F-4D97-AF65-F5344CB8AC3E}">
        <p14:creationId xmlns:p14="http://schemas.microsoft.com/office/powerpoint/2010/main" val="19066032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05005" y="251373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بناء هيكل متوازن لمجلس الإدارة</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52527" y="4942092"/>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a:solidFill>
                  <a:schemeClr val="bg2">
                    <a:lumMod val="50000"/>
                  </a:schemeClr>
                </a:solidFill>
                <a:cs typeface="AL-Mohanad Bold" pitchFamily="2" charset="-78"/>
              </a:rPr>
              <a:t>تعزيز وتحسين الأداء</a:t>
            </a:r>
            <a:endParaRPr lang="en-US" sz="2000" b="1" dirty="0">
              <a:solidFill>
                <a:schemeClr val="bg2">
                  <a:lumMod val="50000"/>
                </a:schemeClr>
              </a:solidFill>
              <a:cs typeface="AL-Mohanad Bold" pitchFamily="2" charset="-78"/>
            </a:endParaRPr>
          </a:p>
        </p:txBody>
      </p:sp>
      <p:sp>
        <p:nvSpPr>
          <p:cNvPr id="15" name="Rectangle 14"/>
          <p:cNvSpPr/>
          <p:nvPr/>
        </p:nvSpPr>
        <p:spPr>
          <a:xfrm>
            <a:off x="5518620" y="332646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التحديد السليم للمهام والمسؤوليات</a:t>
            </a:r>
            <a:endParaRPr lang="en-US" sz="2000" dirty="0">
              <a:solidFill>
                <a:schemeClr val="accent1">
                  <a:lumMod val="75000"/>
                </a:schemeClr>
              </a:solidFill>
              <a:cs typeface="AL-Mohanad Bold" pitchFamily="2" charset="-78"/>
            </a:endParaRPr>
          </a:p>
        </p:txBody>
      </p:sp>
      <p:sp>
        <p:nvSpPr>
          <p:cNvPr id="16" name="Rectangle 15"/>
          <p:cNvSpPr/>
          <p:nvPr/>
        </p:nvSpPr>
        <p:spPr>
          <a:xfrm>
            <a:off x="5505003" y="4129362"/>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5004" y="1707808"/>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الأولى</a:t>
            </a:r>
            <a:endParaRPr lang="en-US" sz="1200" dirty="0">
              <a:solidFill>
                <a:schemeClr val="accent1">
                  <a:lumMod val="75000"/>
                </a:schemeClr>
              </a:solidFill>
              <a:cs typeface="AL-Mohanad Bold"/>
            </a:endParaRPr>
          </a:p>
        </p:txBody>
      </p:sp>
      <p:sp>
        <p:nvSpPr>
          <p:cNvPr id="19" name="Rectangle 18"/>
          <p:cNvSpPr/>
          <p:nvPr/>
        </p:nvSpPr>
        <p:spPr>
          <a:xfrm>
            <a:off x="7884368" y="3281141"/>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الثانية</a:t>
            </a:r>
            <a:endParaRPr lang="en-US" sz="1200" dirty="0">
              <a:solidFill>
                <a:schemeClr val="accent1">
                  <a:lumMod val="75000"/>
                </a:schemeClr>
              </a:solidFill>
              <a:cs typeface="AL-Mohanad Bold"/>
            </a:endParaRPr>
          </a:p>
        </p:txBody>
      </p:sp>
      <p:sp>
        <p:nvSpPr>
          <p:cNvPr id="20" name="Rectangle 19"/>
          <p:cNvSpPr/>
          <p:nvPr/>
        </p:nvSpPr>
        <p:spPr>
          <a:xfrm>
            <a:off x="7884368" y="408167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العاشرة</a:t>
            </a:r>
            <a:endParaRPr lang="en-US" sz="1200" dirty="0">
              <a:solidFill>
                <a:schemeClr val="bg2">
                  <a:lumMod val="50000"/>
                </a:schemeClr>
              </a:solidFill>
              <a:cs typeface="AL-Mohanad Bold"/>
            </a:endParaRPr>
          </a:p>
        </p:txBody>
      </p:sp>
      <p:sp>
        <p:nvSpPr>
          <p:cNvPr id="22" name="Rectangle 21"/>
          <p:cNvSpPr/>
          <p:nvPr/>
        </p:nvSpPr>
        <p:spPr>
          <a:xfrm>
            <a:off x="251520" y="1777029"/>
            <a:ext cx="4680520" cy="3790983"/>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smtClean="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التدريب والتطوير المستمر، فضلاً عن تقييم أداء مجلس الإدارة تعتبر من التطبيقات الرشيدة في حوكمة الشركات.</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وضع الآليات المناسبة لإقامة البرامج التدريبية (التعريفية، وبرامج التدريب المستمر).</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وضع آليات التنظيم المناسبة لتقييم أداء مجلس الإدارة ولجانه.</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التدرج في تبني تلك التطبيقات يُعد عاملاً رئيس في تحقيق الفوائد المرجوة منها.</a:t>
            </a:r>
          </a:p>
        </p:txBody>
      </p:sp>
    </p:spTree>
    <p:extLst>
      <p:ext uri="{BB962C8B-B14F-4D97-AF65-F5344CB8AC3E}">
        <p14:creationId xmlns:p14="http://schemas.microsoft.com/office/powerpoint/2010/main" val="12569714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4096" y="2463031"/>
            <a:ext cx="7772400" cy="1470025"/>
          </a:xfrm>
        </p:spPr>
        <p:txBody>
          <a:bodyPr>
            <a:normAutofit/>
          </a:bodyPr>
          <a:lstStyle/>
          <a:p>
            <a:pPr rtl="1"/>
            <a:r>
              <a:rPr lang="ar-SA" sz="3000" b="1" dirty="0" smtClean="0">
                <a:solidFill>
                  <a:schemeClr val="bg2">
                    <a:lumMod val="50000"/>
                  </a:schemeClr>
                </a:solidFill>
                <a:cs typeface="mohammad bold art 1" pitchFamily="2" charset="-78"/>
              </a:rPr>
              <a:t>مع خالص الشكر على حسن الاستماع </a:t>
            </a:r>
            <a:endParaRPr lang="en-GB" sz="3000" dirty="0">
              <a:solidFill>
                <a:schemeClr val="bg2">
                  <a:lumMod val="50000"/>
                </a:schemeClr>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2300" dirty="0" smtClean="0">
                <a:solidFill>
                  <a:schemeClr val="tx2"/>
                </a:solidFill>
                <a:latin typeface="AL-Mohanad Bold"/>
                <a:cs typeface="mohammad bold art 1" pitchFamily="2" charset="-78"/>
              </a:rPr>
              <a:t>فاعلية مجلس الإدارة  </a:t>
            </a:r>
            <a:r>
              <a:rPr lang="ar-SA" sz="2300" b="1" dirty="0" smtClean="0">
                <a:solidFill>
                  <a:schemeClr val="tx2"/>
                </a:solidFill>
                <a:latin typeface="AL-Mohanad Bold"/>
              </a:rPr>
              <a:t>- </a:t>
            </a:r>
            <a:r>
              <a:rPr lang="ar-SA" sz="2300" dirty="0" smtClean="0">
                <a:solidFill>
                  <a:schemeClr val="tx2"/>
                </a:solidFill>
                <a:latin typeface="AL-Mohanad Bold"/>
                <a:cs typeface="mohammad bold art 1" pitchFamily="2" charset="-78"/>
              </a:rPr>
              <a:t>المكونات الرئيسية</a:t>
            </a:r>
            <a:endParaRPr lang="en-US" sz="2300" dirty="0">
              <a:solidFill>
                <a:schemeClr val="tx2"/>
              </a:solidFill>
              <a:latin typeface="AL-Mohanad Bold"/>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6" name="Diagram 55"/>
          <p:cNvGraphicFramePr/>
          <p:nvPr>
            <p:extLst>
              <p:ext uri="{D42A27DB-BD31-4B8C-83A1-F6EECF244321}">
                <p14:modId xmlns:p14="http://schemas.microsoft.com/office/powerpoint/2010/main" val="50184395"/>
              </p:ext>
            </p:extLst>
          </p:nvPr>
        </p:nvGraphicFramePr>
        <p:xfrm>
          <a:off x="3354717" y="1340768"/>
          <a:ext cx="6401859" cy="47548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3" name="Content Placeholder 4"/>
          <p:cNvSpPr>
            <a:spLocks noGrp="1"/>
          </p:cNvSpPr>
          <p:nvPr>
            <p:ph idx="1"/>
          </p:nvPr>
        </p:nvSpPr>
        <p:spPr>
          <a:xfrm>
            <a:off x="533399" y="1511350"/>
            <a:ext cx="3968803" cy="4525963"/>
          </a:xfrm>
        </p:spPr>
        <p:txBody>
          <a:bodyPr>
            <a:normAutofit fontScale="92500" lnSpcReduction="10000"/>
          </a:bodyPr>
          <a:lstStyle/>
          <a:p>
            <a:pPr marL="0" indent="0" algn="ctr" rtl="1">
              <a:lnSpc>
                <a:spcPct val="150000"/>
              </a:lnSpc>
              <a:spcBef>
                <a:spcPct val="0"/>
              </a:spcBef>
              <a:buNone/>
            </a:pPr>
            <a:r>
              <a:rPr lang="ar-SA" sz="1800" b="1" dirty="0" smtClean="0">
                <a:solidFill>
                  <a:schemeClr val="bg2">
                    <a:lumMod val="50000"/>
                  </a:schemeClr>
                </a:solidFill>
                <a:latin typeface="+mj-lt"/>
                <a:ea typeface="+mj-ea"/>
              </a:rPr>
              <a:t>الإطار العام لحوكمة الشركة </a:t>
            </a:r>
            <a:r>
              <a:rPr lang="en-US" sz="1800" b="1" dirty="0" smtClean="0">
                <a:solidFill>
                  <a:schemeClr val="bg2">
                    <a:lumMod val="50000"/>
                  </a:schemeClr>
                </a:solidFill>
                <a:latin typeface="+mj-lt"/>
                <a:ea typeface="+mj-ea"/>
              </a:rPr>
              <a:t>(CG Framework)</a:t>
            </a:r>
            <a:endParaRPr lang="ar-SA" sz="1800" b="1" dirty="0" smtClean="0">
              <a:solidFill>
                <a:schemeClr val="bg2">
                  <a:lumMod val="50000"/>
                </a:schemeClr>
              </a:solidFill>
              <a:latin typeface="+mj-lt"/>
              <a:ea typeface="+mj-ea"/>
            </a:endParaRPr>
          </a:p>
          <a:p>
            <a:pPr lvl="1" algn="just" rtl="1">
              <a:lnSpc>
                <a:spcPct val="160000"/>
              </a:lnSpc>
            </a:pPr>
            <a:r>
              <a:rPr lang="ar-SA" sz="1600" dirty="0">
                <a:solidFill>
                  <a:schemeClr val="accent1">
                    <a:lumMod val="75000"/>
                  </a:schemeClr>
                </a:solidFill>
                <a:cs typeface="mohammad bold art 1" pitchFamily="2" charset="-78"/>
              </a:rPr>
              <a:t>وضوح مهام ومسؤوليات مجلس الإدارة (رئيس المجلس ، الأعضاء، والأمين العام). </a:t>
            </a:r>
          </a:p>
          <a:p>
            <a:pPr lvl="1" algn="just" rtl="1">
              <a:lnSpc>
                <a:spcPct val="160000"/>
              </a:lnSpc>
            </a:pPr>
            <a:r>
              <a:rPr lang="ar-SA" sz="1600" dirty="0">
                <a:solidFill>
                  <a:schemeClr val="accent1">
                    <a:lumMod val="75000"/>
                  </a:schemeClr>
                </a:solidFill>
                <a:cs typeface="mohammad bold art 1" pitchFamily="2" charset="-78"/>
              </a:rPr>
              <a:t>آلية عمل مجلس الإدارة.</a:t>
            </a:r>
          </a:p>
          <a:p>
            <a:pPr lvl="1" algn="just" rtl="1">
              <a:lnSpc>
                <a:spcPct val="160000"/>
              </a:lnSpc>
            </a:pPr>
            <a:r>
              <a:rPr lang="ar-SA" sz="1600" dirty="0">
                <a:solidFill>
                  <a:schemeClr val="accent1">
                    <a:lumMod val="75000"/>
                  </a:schemeClr>
                </a:solidFill>
                <a:cs typeface="mohammad bold art 1" pitchFamily="2" charset="-78"/>
              </a:rPr>
              <a:t>آلية عمل لجان </a:t>
            </a:r>
            <a:r>
              <a:rPr lang="ar-SA" sz="1600" dirty="0">
                <a:solidFill>
                  <a:schemeClr val="accent1">
                    <a:lumMod val="75000"/>
                  </a:schemeClr>
                </a:solidFill>
                <a:cs typeface="mohammad bold art 1" pitchFamily="2" charset="-78"/>
              </a:rPr>
              <a:t>مجلس الإدارة، وكيفية تشكيلها وتحديد أدوارها ومتابعة أدائها.</a:t>
            </a:r>
          </a:p>
          <a:p>
            <a:pPr lvl="1" algn="just" rtl="1">
              <a:lnSpc>
                <a:spcPct val="160000"/>
              </a:lnSpc>
            </a:pPr>
            <a:r>
              <a:rPr lang="ar-SA" sz="1600" dirty="0">
                <a:solidFill>
                  <a:schemeClr val="accent1">
                    <a:lumMod val="75000"/>
                  </a:schemeClr>
                </a:solidFill>
                <a:cs typeface="mohammad bold art 1" pitchFamily="2" charset="-78"/>
              </a:rPr>
              <a:t>آلية التقييم </a:t>
            </a:r>
            <a:r>
              <a:rPr lang="ar-SA" sz="1600" dirty="0">
                <a:solidFill>
                  <a:schemeClr val="accent1">
                    <a:lumMod val="75000"/>
                  </a:schemeClr>
                </a:solidFill>
                <a:cs typeface="mohammad bold art 1" pitchFamily="2" charset="-78"/>
              </a:rPr>
              <a:t>السنوي لأداء المجلس ولجانه المنبثقة.</a:t>
            </a:r>
          </a:p>
          <a:p>
            <a:pPr lvl="1" algn="just" rtl="1">
              <a:lnSpc>
                <a:spcPct val="160000"/>
              </a:lnSpc>
            </a:pPr>
            <a:r>
              <a:rPr lang="ar-SA" sz="1600" dirty="0">
                <a:solidFill>
                  <a:schemeClr val="accent1">
                    <a:lumMod val="75000"/>
                  </a:schemeClr>
                </a:solidFill>
                <a:cs typeface="mohammad bold art 1" pitchFamily="2" charset="-78"/>
              </a:rPr>
              <a:t>تنظيم مكافآت أعضاء مجلس الإدارة.</a:t>
            </a:r>
          </a:p>
          <a:p>
            <a:pPr lvl="1" algn="just" rtl="1">
              <a:lnSpc>
                <a:spcPct val="150000"/>
              </a:lnSpc>
            </a:pPr>
            <a:r>
              <a:rPr lang="ar-SA" sz="1600" dirty="0">
                <a:solidFill>
                  <a:schemeClr val="accent1">
                    <a:lumMod val="75000"/>
                  </a:schemeClr>
                </a:solidFill>
                <a:cs typeface="mohammad bold art 1" pitchFamily="2" charset="-78"/>
              </a:rPr>
              <a:t>تحديد مستوى الصلاحيات التي يتم تفويضها للإدارة التنفيذية وكيفية متابعتها. </a:t>
            </a:r>
          </a:p>
          <a:p>
            <a:pPr lvl="1" algn="r" rtl="1">
              <a:lnSpc>
                <a:spcPct val="150000"/>
              </a:lnSpc>
            </a:pPr>
            <a:endParaRPr lang="ar-SA" sz="1200" b="1" dirty="0" smtClean="0">
              <a:solidFill>
                <a:schemeClr val="tx2">
                  <a:lumMod val="60000"/>
                  <a:lumOff val="40000"/>
                </a:schemeClr>
              </a:solidFill>
              <a:cs typeface="+mj-cs"/>
            </a:endParaRPr>
          </a:p>
        </p:txBody>
      </p:sp>
    </p:spTree>
    <p:extLst>
      <p:ext uri="{BB962C8B-B14F-4D97-AF65-F5344CB8AC3E}">
        <p14:creationId xmlns:p14="http://schemas.microsoft.com/office/powerpoint/2010/main" val="4124951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2300" b="1" dirty="0" smtClean="0">
                <a:solidFill>
                  <a:schemeClr val="tx2"/>
                </a:solidFill>
                <a:cs typeface="mohammad bold art 1" pitchFamily="2" charset="-78"/>
              </a:rPr>
              <a:t>فاعلية مجلس الإدارة  - المكونات الرئيسية</a:t>
            </a:r>
            <a:endParaRPr lang="en-US" sz="2300" dirty="0">
              <a:solidFill>
                <a:schemeClr val="tx2"/>
              </a:solidFill>
              <a:cs typeface="mohammad bold art 1" pitchFamily="2" charset="-78"/>
            </a:endParaRPr>
          </a:p>
        </p:txBody>
      </p:sp>
      <p:sp>
        <p:nvSpPr>
          <p:cNvPr id="63" name="Content Placeholder 4"/>
          <p:cNvSpPr>
            <a:spLocks noGrp="1"/>
          </p:cNvSpPr>
          <p:nvPr>
            <p:ph idx="1"/>
          </p:nvPr>
        </p:nvSpPr>
        <p:spPr>
          <a:xfrm>
            <a:off x="533400" y="1522918"/>
            <a:ext cx="3887680" cy="4525963"/>
          </a:xfrm>
        </p:spPr>
        <p:txBody>
          <a:bodyPr>
            <a:normAutofit fontScale="92500" lnSpcReduction="10000"/>
          </a:bodyPr>
          <a:lstStyle/>
          <a:p>
            <a:pPr marL="0" indent="0" algn="ctr" rtl="1">
              <a:lnSpc>
                <a:spcPct val="150000"/>
              </a:lnSpc>
              <a:spcBef>
                <a:spcPct val="0"/>
              </a:spcBef>
              <a:buNone/>
            </a:pPr>
            <a:r>
              <a:rPr lang="ar-SA" sz="1700" b="1" dirty="0">
                <a:solidFill>
                  <a:schemeClr val="bg2">
                    <a:lumMod val="50000"/>
                  </a:schemeClr>
                </a:solidFill>
                <a:latin typeface="+mj-lt"/>
                <a:ea typeface="+mj-ea"/>
                <a:cs typeface="+mj-cs"/>
              </a:rPr>
              <a:t>تفاعلية مجلس </a:t>
            </a:r>
            <a:r>
              <a:rPr lang="ar-SA" sz="1700" b="1" dirty="0" smtClean="0">
                <a:solidFill>
                  <a:schemeClr val="bg2">
                    <a:lumMod val="50000"/>
                  </a:schemeClr>
                </a:solidFill>
                <a:latin typeface="+mj-lt"/>
                <a:ea typeface="+mj-ea"/>
                <a:cs typeface="+mj-cs"/>
              </a:rPr>
              <a:t>الإدارة </a:t>
            </a:r>
            <a:r>
              <a:rPr lang="en-US" sz="1700" b="1" dirty="0" smtClean="0">
                <a:solidFill>
                  <a:schemeClr val="bg2">
                    <a:lumMod val="50000"/>
                  </a:schemeClr>
                </a:solidFill>
                <a:latin typeface="+mj-lt"/>
                <a:ea typeface="+mj-ea"/>
                <a:cs typeface="+mj-cs"/>
              </a:rPr>
              <a:t>(Board </a:t>
            </a:r>
            <a:r>
              <a:rPr lang="en-US" sz="1700" b="1" dirty="0">
                <a:solidFill>
                  <a:schemeClr val="bg2">
                    <a:lumMod val="50000"/>
                  </a:schemeClr>
                </a:solidFill>
                <a:latin typeface="+mj-lt"/>
                <a:ea typeface="+mj-ea"/>
                <a:cs typeface="+mj-cs"/>
              </a:rPr>
              <a:t>Dynamics)</a:t>
            </a:r>
          </a:p>
          <a:p>
            <a:pPr lvl="1" algn="just" rtl="1">
              <a:lnSpc>
                <a:spcPct val="150000"/>
              </a:lnSpc>
            </a:pPr>
            <a:r>
              <a:rPr lang="ar-SA" sz="1600" dirty="0">
                <a:solidFill>
                  <a:schemeClr val="accent1">
                    <a:lumMod val="75000"/>
                  </a:schemeClr>
                </a:solidFill>
                <a:cs typeface="mohammad bold art 1" pitchFamily="2" charset="-78"/>
              </a:rPr>
              <a:t>تخصيص الوقت الكافي للاضطلاع بالمهام والمسؤوليات.</a:t>
            </a:r>
          </a:p>
          <a:p>
            <a:pPr lvl="1" algn="just" rtl="1">
              <a:lnSpc>
                <a:spcPct val="150000"/>
              </a:lnSpc>
            </a:pPr>
            <a:r>
              <a:rPr lang="ar-SA" sz="1600" dirty="0">
                <a:solidFill>
                  <a:schemeClr val="accent1">
                    <a:lumMod val="75000"/>
                  </a:schemeClr>
                </a:solidFill>
                <a:cs typeface="mohammad bold art 1" pitchFamily="2" charset="-78"/>
              </a:rPr>
              <a:t>إدارة اجتماعات المجلس ولجانه.</a:t>
            </a:r>
          </a:p>
          <a:p>
            <a:pPr lvl="1" algn="just" rtl="1">
              <a:lnSpc>
                <a:spcPct val="150000"/>
              </a:lnSpc>
            </a:pPr>
            <a:r>
              <a:rPr lang="ar-SA" sz="1600" dirty="0">
                <a:solidFill>
                  <a:schemeClr val="accent1">
                    <a:lumMod val="75000"/>
                  </a:schemeClr>
                </a:solidFill>
                <a:cs typeface="mohammad bold art 1" pitchFamily="2" charset="-78"/>
              </a:rPr>
              <a:t>عقد اجتماعات المجلس بشكل منتظم. </a:t>
            </a:r>
          </a:p>
          <a:p>
            <a:pPr lvl="1" algn="just" rtl="1">
              <a:lnSpc>
                <a:spcPct val="160000"/>
              </a:lnSpc>
            </a:pPr>
            <a:r>
              <a:rPr lang="ar-SA" sz="1600" dirty="0">
                <a:solidFill>
                  <a:schemeClr val="accent1">
                    <a:lumMod val="75000"/>
                  </a:schemeClr>
                </a:solidFill>
                <a:cs typeface="mohammad bold art 1" pitchFamily="2" charset="-78"/>
              </a:rPr>
              <a:t>التواصل مع الإدارة التنفيذية، وجودة </a:t>
            </a:r>
            <a:r>
              <a:rPr lang="ar-SA" sz="1600" dirty="0">
                <a:solidFill>
                  <a:schemeClr val="accent1">
                    <a:lumMod val="75000"/>
                  </a:schemeClr>
                </a:solidFill>
                <a:cs typeface="mohammad bold art 1" pitchFamily="2" charset="-78"/>
              </a:rPr>
              <a:t>النقاش </a:t>
            </a:r>
            <a:r>
              <a:rPr lang="ar-SA" sz="1600" dirty="0">
                <a:solidFill>
                  <a:schemeClr val="accent1">
                    <a:lumMod val="75000"/>
                  </a:schemeClr>
                </a:solidFill>
                <a:cs typeface="mohammad bold art 1" pitchFamily="2" charset="-78"/>
              </a:rPr>
              <a:t>ودورهما </a:t>
            </a:r>
            <a:r>
              <a:rPr lang="ar-SA" sz="1600" dirty="0">
                <a:solidFill>
                  <a:schemeClr val="accent1">
                    <a:lumMod val="75000"/>
                  </a:schemeClr>
                </a:solidFill>
                <a:cs typeface="mohammad bold art 1" pitchFamily="2" charset="-78"/>
              </a:rPr>
              <a:t>في جودة قرارات المجلس. </a:t>
            </a:r>
            <a:endParaRPr lang="en-US" sz="1600" dirty="0">
              <a:solidFill>
                <a:schemeClr val="accent1">
                  <a:lumMod val="75000"/>
                </a:schemeClr>
              </a:solidFill>
              <a:cs typeface="mohammad bold art 1" pitchFamily="2" charset="-78"/>
            </a:endParaRPr>
          </a:p>
          <a:p>
            <a:pPr lvl="1" algn="just" rtl="1">
              <a:lnSpc>
                <a:spcPct val="160000"/>
              </a:lnSpc>
            </a:pPr>
            <a:r>
              <a:rPr lang="ar-SA" sz="1600" dirty="0">
                <a:solidFill>
                  <a:schemeClr val="accent1">
                    <a:lumMod val="75000"/>
                  </a:schemeClr>
                </a:solidFill>
                <a:cs typeface="mohammad bold art 1" pitchFamily="2" charset="-78"/>
              </a:rPr>
              <a:t>فاعلية </a:t>
            </a:r>
            <a:r>
              <a:rPr lang="ar-SA" sz="1600" dirty="0">
                <a:solidFill>
                  <a:schemeClr val="accent1">
                    <a:lumMod val="75000"/>
                  </a:schemeClr>
                </a:solidFill>
                <a:cs typeface="mohammad bold art 1" pitchFamily="2" charset="-78"/>
              </a:rPr>
              <a:t>لجان مجلس </a:t>
            </a:r>
            <a:r>
              <a:rPr lang="ar-SA" sz="1600" dirty="0">
                <a:solidFill>
                  <a:schemeClr val="accent1">
                    <a:lumMod val="75000"/>
                  </a:schemeClr>
                </a:solidFill>
                <a:cs typeface="mohammad bold art 1" pitchFamily="2" charset="-78"/>
              </a:rPr>
              <a:t>الإدارة وجودة </a:t>
            </a:r>
            <a:r>
              <a:rPr lang="ar-SA" sz="1600" dirty="0" smtClean="0">
                <a:solidFill>
                  <a:schemeClr val="accent1">
                    <a:lumMod val="75000"/>
                  </a:schemeClr>
                </a:solidFill>
                <a:cs typeface="mohammad bold art 1" pitchFamily="2" charset="-78"/>
              </a:rPr>
              <a:t>تقاريرها وتوصياتها. </a:t>
            </a:r>
            <a:endParaRPr lang="ar-SA" sz="1600" dirty="0">
              <a:solidFill>
                <a:schemeClr val="accent1">
                  <a:lumMod val="75000"/>
                </a:schemeClr>
              </a:solidFill>
              <a:cs typeface="mohammad bold art 1" pitchFamily="2" charset="-78"/>
            </a:endParaRPr>
          </a:p>
          <a:p>
            <a:pPr lvl="1" algn="just" rtl="1">
              <a:lnSpc>
                <a:spcPct val="150000"/>
              </a:lnSpc>
            </a:pPr>
            <a:r>
              <a:rPr lang="ar-SA" sz="1600" dirty="0" smtClean="0">
                <a:solidFill>
                  <a:schemeClr val="accent1">
                    <a:lumMod val="75000"/>
                  </a:schemeClr>
                </a:solidFill>
                <a:cs typeface="mohammad bold art 1" pitchFamily="2" charset="-78"/>
              </a:rPr>
              <a:t>إجراء التقييم </a:t>
            </a:r>
            <a:r>
              <a:rPr lang="ar-SA" sz="1600" dirty="0">
                <a:solidFill>
                  <a:schemeClr val="accent1">
                    <a:lumMod val="75000"/>
                  </a:schemeClr>
                </a:solidFill>
                <a:cs typeface="mohammad bold art 1" pitchFamily="2" charset="-78"/>
              </a:rPr>
              <a:t>السنوي لأداء مجلس الإدارة ولجانه، </a:t>
            </a:r>
            <a:r>
              <a:rPr lang="ar-SA" sz="1600" dirty="0" smtClean="0">
                <a:solidFill>
                  <a:schemeClr val="accent1">
                    <a:lumMod val="75000"/>
                  </a:schemeClr>
                </a:solidFill>
                <a:cs typeface="mohammad bold art 1" pitchFamily="2" charset="-78"/>
              </a:rPr>
              <a:t>وارتباطه بتحديد </a:t>
            </a:r>
            <a:r>
              <a:rPr lang="ar-SA" sz="1600" dirty="0">
                <a:solidFill>
                  <a:schemeClr val="accent1">
                    <a:lumMod val="75000"/>
                  </a:schemeClr>
                </a:solidFill>
                <a:cs typeface="mohammad bold art 1" pitchFamily="2" charset="-78"/>
              </a:rPr>
              <a:t>مكافآت أعضاء المجلس.</a:t>
            </a:r>
          </a:p>
          <a:p>
            <a:pPr lvl="1" algn="r" rtl="1">
              <a:lnSpc>
                <a:spcPct val="150000"/>
              </a:lnSpc>
            </a:pPr>
            <a:endParaRPr lang="ar-SA" sz="1200" b="1" dirty="0" smtClean="0">
              <a:solidFill>
                <a:schemeClr val="tx2">
                  <a:lumMod val="60000"/>
                  <a:lumOff val="40000"/>
                </a:schemeClr>
              </a:solidFill>
              <a:cs typeface="+mj-cs"/>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6" name="Diagram 55"/>
          <p:cNvGraphicFramePr/>
          <p:nvPr>
            <p:extLst>
              <p:ext uri="{D42A27DB-BD31-4B8C-83A1-F6EECF244321}">
                <p14:modId xmlns:p14="http://schemas.microsoft.com/office/powerpoint/2010/main" val="3159614717"/>
              </p:ext>
            </p:extLst>
          </p:nvPr>
        </p:nvGraphicFramePr>
        <p:xfrm>
          <a:off x="3354717" y="1340768"/>
          <a:ext cx="6401859" cy="475488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5879155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2300" b="1" dirty="0" smtClean="0">
                <a:solidFill>
                  <a:schemeClr val="tx2"/>
                </a:solidFill>
                <a:cs typeface="mohammad bold art 1" pitchFamily="2" charset="-78"/>
              </a:rPr>
              <a:t>فاعلية مجلس الإدارة  - المكونات الرئيسية</a:t>
            </a:r>
            <a:endParaRPr lang="en-US" sz="23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6" name="Diagram 55"/>
          <p:cNvGraphicFramePr/>
          <p:nvPr>
            <p:extLst>
              <p:ext uri="{D42A27DB-BD31-4B8C-83A1-F6EECF244321}">
                <p14:modId xmlns:p14="http://schemas.microsoft.com/office/powerpoint/2010/main" val="3401812495"/>
              </p:ext>
            </p:extLst>
          </p:nvPr>
        </p:nvGraphicFramePr>
        <p:xfrm>
          <a:off x="3347864" y="1340768"/>
          <a:ext cx="6401859" cy="47548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Content Placeholder 4"/>
          <p:cNvSpPr>
            <a:spLocks noGrp="1"/>
          </p:cNvSpPr>
          <p:nvPr>
            <p:ph idx="1"/>
          </p:nvPr>
        </p:nvSpPr>
        <p:spPr>
          <a:xfrm>
            <a:off x="533400" y="1522918"/>
            <a:ext cx="3887680" cy="4525963"/>
          </a:xfrm>
        </p:spPr>
        <p:txBody>
          <a:bodyPr>
            <a:normAutofit/>
          </a:bodyPr>
          <a:lstStyle/>
          <a:p>
            <a:pPr marL="0" indent="0" algn="ctr" rtl="1">
              <a:lnSpc>
                <a:spcPct val="150000"/>
              </a:lnSpc>
              <a:spcBef>
                <a:spcPct val="0"/>
              </a:spcBef>
              <a:buNone/>
            </a:pPr>
            <a:r>
              <a:rPr lang="en-US" sz="1800" b="1" dirty="0" smtClean="0">
                <a:solidFill>
                  <a:schemeClr val="bg2">
                    <a:lumMod val="50000"/>
                  </a:schemeClr>
                </a:solidFill>
              </a:rPr>
              <a:t>   </a:t>
            </a:r>
            <a:r>
              <a:rPr lang="ar-SA" sz="1800" b="1" dirty="0" smtClean="0">
                <a:solidFill>
                  <a:schemeClr val="bg2">
                    <a:lumMod val="50000"/>
                  </a:schemeClr>
                </a:solidFill>
              </a:rPr>
              <a:t>المعلومات </a:t>
            </a:r>
            <a:r>
              <a:rPr lang="en-US" sz="1800" b="1" dirty="0">
                <a:solidFill>
                  <a:schemeClr val="bg2">
                    <a:lumMod val="50000"/>
                  </a:schemeClr>
                </a:solidFill>
              </a:rPr>
              <a:t>(Information)</a:t>
            </a:r>
          </a:p>
          <a:p>
            <a:pPr lvl="1" algn="just" rtl="1">
              <a:lnSpc>
                <a:spcPct val="150000"/>
              </a:lnSpc>
            </a:pPr>
            <a:r>
              <a:rPr lang="ar-SA" sz="1600" dirty="0">
                <a:solidFill>
                  <a:schemeClr val="accent1">
                    <a:lumMod val="75000"/>
                  </a:schemeClr>
                </a:solidFill>
                <a:latin typeface="AL-Mohanad Bold"/>
                <a:cs typeface="mohammad bold art 1" pitchFamily="2" charset="-78"/>
              </a:rPr>
              <a:t>توفير المعلومات المتعلقة بأعمال المجلس </a:t>
            </a:r>
            <a:r>
              <a:rPr lang="ar-SA" sz="1600" dirty="0" smtClean="0">
                <a:solidFill>
                  <a:schemeClr val="accent1">
                    <a:lumMod val="75000"/>
                  </a:schemeClr>
                </a:solidFill>
                <a:latin typeface="AL-Mohanad Bold"/>
                <a:cs typeface="mohammad bold art 1" pitchFamily="2" charset="-78"/>
              </a:rPr>
              <a:t>ولجانه </a:t>
            </a:r>
            <a:r>
              <a:rPr lang="ar-SA" sz="1600" dirty="0">
                <a:solidFill>
                  <a:schemeClr val="accent1">
                    <a:lumMod val="75000"/>
                  </a:schemeClr>
                </a:solidFill>
                <a:latin typeface="AL-Mohanad Bold"/>
                <a:cs typeface="mohammad bold art 1" pitchFamily="2" charset="-78"/>
              </a:rPr>
              <a:t>بوقت كاف.</a:t>
            </a:r>
          </a:p>
          <a:p>
            <a:pPr lvl="1" algn="just" rtl="1">
              <a:lnSpc>
                <a:spcPct val="150000"/>
              </a:lnSpc>
            </a:pPr>
            <a:r>
              <a:rPr lang="ar-SA" sz="1600" dirty="0">
                <a:solidFill>
                  <a:schemeClr val="accent1">
                    <a:lumMod val="75000"/>
                  </a:schemeClr>
                </a:solidFill>
                <a:latin typeface="AL-Mohanad Bold"/>
                <a:cs typeface="mohammad bold art 1" pitchFamily="2" charset="-78"/>
              </a:rPr>
              <a:t>جودة المعلومات تساند المجلس في تحديد أولوياته. </a:t>
            </a:r>
          </a:p>
          <a:p>
            <a:pPr lvl="1" algn="just" rtl="1">
              <a:lnSpc>
                <a:spcPct val="150000"/>
              </a:lnSpc>
            </a:pPr>
            <a:r>
              <a:rPr lang="ar-SA" sz="1600" dirty="0">
                <a:solidFill>
                  <a:schemeClr val="accent1">
                    <a:lumMod val="75000"/>
                  </a:schemeClr>
                </a:solidFill>
                <a:latin typeface="AL-Mohanad Bold"/>
                <a:cs typeface="mohammad bold art 1" pitchFamily="2" charset="-78"/>
              </a:rPr>
              <a:t>التقارير الدورية ومستوى تفاصيلها وطريقة </a:t>
            </a:r>
            <a:r>
              <a:rPr lang="ar-SA" sz="1600" dirty="0" smtClean="0">
                <a:solidFill>
                  <a:schemeClr val="accent1">
                    <a:lumMod val="75000"/>
                  </a:schemeClr>
                </a:solidFill>
                <a:latin typeface="AL-Mohanad Bold"/>
                <a:cs typeface="mohammad bold art 1" pitchFamily="2" charset="-78"/>
              </a:rPr>
              <a:t>عرضها </a:t>
            </a:r>
            <a:r>
              <a:rPr lang="ar-SA" sz="1600" dirty="0">
                <a:solidFill>
                  <a:schemeClr val="accent1">
                    <a:lumMod val="75000"/>
                  </a:schemeClr>
                </a:solidFill>
                <a:latin typeface="AL-Mohanad Bold"/>
                <a:cs typeface="mohammad bold art 1" pitchFamily="2" charset="-78"/>
              </a:rPr>
              <a:t>(الاستراتيجية، إدارة المخاطر، نتائج الأداء الدوري للأعمال). </a:t>
            </a:r>
          </a:p>
          <a:p>
            <a:pPr lvl="1" algn="just" rtl="1">
              <a:lnSpc>
                <a:spcPct val="150000"/>
              </a:lnSpc>
            </a:pPr>
            <a:r>
              <a:rPr lang="ar-SA" sz="1600" dirty="0">
                <a:solidFill>
                  <a:schemeClr val="accent1">
                    <a:lumMod val="75000"/>
                  </a:schemeClr>
                </a:solidFill>
                <a:latin typeface="AL-Mohanad Bold"/>
                <a:cs typeface="mohammad bold art 1" pitchFamily="2" charset="-78"/>
              </a:rPr>
              <a:t>فاعلية الأمانة العامة لمجلس الإدارة ودورها في مساندة المجلس لتأدية مهامه</a:t>
            </a:r>
            <a:r>
              <a:rPr lang="ar-SA" sz="1600" dirty="0" smtClean="0">
                <a:solidFill>
                  <a:schemeClr val="accent1">
                    <a:lumMod val="75000"/>
                  </a:schemeClr>
                </a:solidFill>
                <a:latin typeface="AL-Mohanad Bold"/>
                <a:cs typeface="mohammad bold art 1" pitchFamily="2" charset="-78"/>
              </a:rPr>
              <a:t>.</a:t>
            </a:r>
            <a:endParaRPr lang="ar-SA" sz="1600" dirty="0">
              <a:solidFill>
                <a:schemeClr val="accent1">
                  <a:lumMod val="75000"/>
                </a:schemeClr>
              </a:solidFill>
              <a:latin typeface="AL-Mohanad Bold"/>
              <a:cs typeface="mohammad bold art 1" pitchFamily="2" charset="-78"/>
            </a:endParaRPr>
          </a:p>
        </p:txBody>
      </p:sp>
    </p:spTree>
    <p:extLst>
      <p:ext uri="{BB962C8B-B14F-4D97-AF65-F5344CB8AC3E}">
        <p14:creationId xmlns:p14="http://schemas.microsoft.com/office/powerpoint/2010/main" val="3928402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2300" b="1" dirty="0" smtClean="0">
                <a:solidFill>
                  <a:schemeClr val="tx2"/>
                </a:solidFill>
                <a:cs typeface="mohammad bold art 1" pitchFamily="2" charset="-78"/>
              </a:rPr>
              <a:t>فاعلية مجلس الإدارة  - المكونات الرئيسية</a:t>
            </a:r>
            <a:endParaRPr lang="en-US" sz="23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6" name="Diagram 55"/>
          <p:cNvGraphicFramePr/>
          <p:nvPr>
            <p:extLst>
              <p:ext uri="{D42A27DB-BD31-4B8C-83A1-F6EECF244321}">
                <p14:modId xmlns:p14="http://schemas.microsoft.com/office/powerpoint/2010/main" val="3808945162"/>
              </p:ext>
            </p:extLst>
          </p:nvPr>
        </p:nvGraphicFramePr>
        <p:xfrm>
          <a:off x="3347864" y="1340768"/>
          <a:ext cx="6401859" cy="47548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3" name="Content Placeholder 4"/>
          <p:cNvSpPr>
            <a:spLocks noGrp="1"/>
          </p:cNvSpPr>
          <p:nvPr>
            <p:ph idx="1"/>
          </p:nvPr>
        </p:nvSpPr>
        <p:spPr>
          <a:xfrm>
            <a:off x="533400" y="1569685"/>
            <a:ext cx="3606874" cy="4525963"/>
          </a:xfrm>
        </p:spPr>
        <p:txBody>
          <a:bodyPr>
            <a:normAutofit/>
          </a:bodyPr>
          <a:lstStyle/>
          <a:p>
            <a:pPr marL="0" indent="0" algn="ctr" rtl="1">
              <a:lnSpc>
                <a:spcPct val="150000"/>
              </a:lnSpc>
              <a:spcBef>
                <a:spcPct val="0"/>
              </a:spcBef>
              <a:buNone/>
            </a:pPr>
            <a:r>
              <a:rPr lang="ar-SA" sz="1800" b="1" dirty="0" smtClean="0">
                <a:solidFill>
                  <a:schemeClr val="bg2">
                    <a:lumMod val="50000"/>
                  </a:schemeClr>
                </a:solidFill>
                <a:latin typeface="+mj-lt"/>
                <a:ea typeface="+mj-ea"/>
              </a:rPr>
              <a:t>الأعضاء </a:t>
            </a:r>
            <a:r>
              <a:rPr lang="ar-SA" sz="1800" b="1" dirty="0">
                <a:solidFill>
                  <a:schemeClr val="bg2">
                    <a:lumMod val="50000"/>
                  </a:schemeClr>
                </a:solidFill>
                <a:latin typeface="+mj-lt"/>
                <a:ea typeface="+mj-ea"/>
              </a:rPr>
              <a:t>المناسبين </a:t>
            </a:r>
            <a:r>
              <a:rPr lang="ar-SA" sz="1800" b="1" dirty="0" smtClean="0">
                <a:solidFill>
                  <a:schemeClr val="bg2">
                    <a:lumMod val="50000"/>
                  </a:schemeClr>
                </a:solidFill>
                <a:latin typeface="+mj-lt"/>
                <a:ea typeface="+mj-ea"/>
              </a:rPr>
              <a:t>(</a:t>
            </a:r>
            <a:r>
              <a:rPr lang="en-US" sz="1800" b="1" dirty="0" smtClean="0">
                <a:solidFill>
                  <a:schemeClr val="bg2">
                    <a:lumMod val="50000"/>
                  </a:schemeClr>
                </a:solidFill>
                <a:latin typeface="+mj-lt"/>
                <a:ea typeface="+mj-ea"/>
              </a:rPr>
              <a:t>(The </a:t>
            </a:r>
            <a:r>
              <a:rPr lang="en-US" sz="1800" b="1" dirty="0">
                <a:solidFill>
                  <a:schemeClr val="bg2">
                    <a:lumMod val="50000"/>
                  </a:schemeClr>
                </a:solidFill>
                <a:latin typeface="+mj-lt"/>
                <a:ea typeface="+mj-ea"/>
              </a:rPr>
              <a:t>Right </a:t>
            </a:r>
            <a:r>
              <a:rPr lang="en-US" sz="1800" b="1" dirty="0" smtClean="0">
                <a:solidFill>
                  <a:schemeClr val="bg2">
                    <a:lumMod val="50000"/>
                  </a:schemeClr>
                </a:solidFill>
                <a:latin typeface="+mj-lt"/>
                <a:ea typeface="+mj-ea"/>
              </a:rPr>
              <a:t>Directors</a:t>
            </a:r>
          </a:p>
          <a:p>
            <a:pPr lvl="1" algn="just" rtl="1">
              <a:lnSpc>
                <a:spcPct val="150000"/>
              </a:lnSpc>
            </a:pPr>
            <a:r>
              <a:rPr lang="ar-SA" sz="1600" dirty="0">
                <a:solidFill>
                  <a:schemeClr val="accent1">
                    <a:lumMod val="75000"/>
                  </a:schemeClr>
                </a:solidFill>
                <a:cs typeface="mohammad bold art 1" pitchFamily="2" charset="-78"/>
              </a:rPr>
              <a:t>تحديد واضح </a:t>
            </a:r>
            <a:r>
              <a:rPr lang="ar-SA" sz="1600" dirty="0" smtClean="0">
                <a:solidFill>
                  <a:schemeClr val="accent1">
                    <a:lumMod val="75000"/>
                  </a:schemeClr>
                </a:solidFill>
                <a:cs typeface="mohammad bold art 1" pitchFamily="2" charset="-78"/>
              </a:rPr>
              <a:t>لاحتياج الشركة من المؤهلات والخبرات والتخصصات لعضوية </a:t>
            </a:r>
            <a:r>
              <a:rPr lang="ar-SA" sz="1600" dirty="0">
                <a:solidFill>
                  <a:schemeClr val="accent1">
                    <a:lumMod val="75000"/>
                  </a:schemeClr>
                </a:solidFill>
                <a:cs typeface="mohammad bold art 1" pitchFamily="2" charset="-78"/>
              </a:rPr>
              <a:t>مجلس الإدارة (والمراجعة المستمرة لها).</a:t>
            </a:r>
          </a:p>
          <a:p>
            <a:pPr lvl="1" algn="just" rtl="1">
              <a:lnSpc>
                <a:spcPct val="150000"/>
              </a:lnSpc>
            </a:pPr>
            <a:r>
              <a:rPr lang="ar-SA" sz="1600" dirty="0">
                <a:solidFill>
                  <a:schemeClr val="accent1">
                    <a:lumMod val="75000"/>
                  </a:schemeClr>
                </a:solidFill>
                <a:cs typeface="mohammad bold art 1" pitchFamily="2" charset="-78"/>
              </a:rPr>
              <a:t>تشكيل المجلس الذي يحقق تنوع المعرفة والخبرات والقدرات التي تحتاجها الشركة. </a:t>
            </a:r>
          </a:p>
          <a:p>
            <a:pPr lvl="1" algn="just" rtl="1">
              <a:lnSpc>
                <a:spcPct val="150000"/>
              </a:lnSpc>
            </a:pPr>
            <a:r>
              <a:rPr lang="ar-SA" sz="1600" dirty="0">
                <a:solidFill>
                  <a:schemeClr val="accent1">
                    <a:lumMod val="75000"/>
                  </a:schemeClr>
                </a:solidFill>
                <a:cs typeface="mohammad bold art 1" pitchFamily="2" charset="-78"/>
              </a:rPr>
              <a:t>برامج تدريب وتطوير أعضاء مجلس الإدارة (الأساسية، والمستمرة). </a:t>
            </a:r>
          </a:p>
          <a:p>
            <a:pPr lvl="1" algn="r" rtl="1">
              <a:lnSpc>
                <a:spcPct val="150000"/>
              </a:lnSpc>
            </a:pPr>
            <a:endParaRPr lang="ar-SA" sz="1200" b="1" dirty="0" smtClean="0">
              <a:solidFill>
                <a:schemeClr val="tx2">
                  <a:lumMod val="60000"/>
                  <a:lumOff val="40000"/>
                </a:schemeClr>
              </a:solidFill>
              <a:cs typeface="+mj-cs"/>
            </a:endParaRPr>
          </a:p>
        </p:txBody>
      </p:sp>
    </p:spTree>
    <p:extLst>
      <p:ext uri="{BB962C8B-B14F-4D97-AF65-F5344CB8AC3E}">
        <p14:creationId xmlns:p14="http://schemas.microsoft.com/office/powerpoint/2010/main" val="851234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05005" y="251373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بناء هيكل متوازن لمجلس الإدارة</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54131" y="1700808"/>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smtClean="0">
                <a:solidFill>
                  <a:schemeClr val="bg2">
                    <a:lumMod val="50000"/>
                  </a:schemeClr>
                </a:solidFill>
                <a:cs typeface="AL-Mohanad Bold" pitchFamily="2" charset="-78"/>
              </a:rPr>
              <a:t>نطاق التطبيق</a:t>
            </a:r>
            <a:endParaRPr lang="en-US" sz="2000" b="1" dirty="0">
              <a:solidFill>
                <a:schemeClr val="bg2">
                  <a:lumMod val="50000"/>
                </a:schemeClr>
              </a:solidFill>
              <a:cs typeface="AL-Mohanad Bold" pitchFamily="2" charset="-78"/>
            </a:endParaRPr>
          </a:p>
        </p:txBody>
      </p:sp>
      <p:sp>
        <p:nvSpPr>
          <p:cNvPr id="15" name="Rectangle 14"/>
          <p:cNvSpPr/>
          <p:nvPr/>
        </p:nvSpPr>
        <p:spPr>
          <a:xfrm>
            <a:off x="5518620" y="332646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التحديد السليم للمهام والمسؤوليات</a:t>
            </a:r>
            <a:endParaRPr lang="en-US" sz="2000" dirty="0">
              <a:solidFill>
                <a:schemeClr val="accent1">
                  <a:lumMod val="75000"/>
                </a:schemeClr>
              </a:solidFill>
              <a:cs typeface="AL-Mohanad Bold" pitchFamily="2" charset="-78"/>
            </a:endParaRPr>
          </a:p>
        </p:txBody>
      </p:sp>
      <p:sp>
        <p:nvSpPr>
          <p:cNvPr id="16" name="Rectangle 15"/>
          <p:cNvSpPr/>
          <p:nvPr/>
        </p:nvSpPr>
        <p:spPr>
          <a:xfrm>
            <a:off x="5505005" y="414783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18" name="Rectangle 17"/>
          <p:cNvSpPr/>
          <p:nvPr/>
        </p:nvSpPr>
        <p:spPr>
          <a:xfrm>
            <a:off x="251520" y="1777029"/>
            <a:ext cx="4680520" cy="3483207"/>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400" dirty="0" smtClean="0">
                <a:solidFill>
                  <a:schemeClr val="bg2">
                    <a:lumMod val="50000"/>
                  </a:schemeClr>
                </a:solidFill>
                <a:latin typeface="GE Dinar One Light" pitchFamily="18" charset="-78"/>
                <a:ea typeface="GE Dinar One Light" pitchFamily="18" charset="-78"/>
                <a:cs typeface="AL-Mohanad Bold"/>
              </a:rPr>
              <a:t>مبدأ الالتزام أو التفسير  </a:t>
            </a:r>
            <a:r>
              <a:rPr lang="en-US" sz="1400" dirty="0" smtClean="0">
                <a:solidFill>
                  <a:schemeClr val="bg2">
                    <a:lumMod val="50000"/>
                  </a:schemeClr>
                </a:solidFill>
                <a:latin typeface="GE Dinar One Light" pitchFamily="18" charset="-78"/>
                <a:ea typeface="GE Dinar One Light" pitchFamily="18" charset="-78"/>
                <a:cs typeface="AL-Mohanad Bold"/>
              </a:rPr>
              <a:t>(</a:t>
            </a:r>
            <a:r>
              <a:rPr lang="en-US" sz="1500" dirty="0" smtClean="0">
                <a:solidFill>
                  <a:schemeClr val="bg2">
                    <a:lumMod val="50000"/>
                  </a:schemeClr>
                </a:solidFill>
                <a:latin typeface="GE Dinar One Light" pitchFamily="18" charset="-78"/>
                <a:ea typeface="GE Dinar One Light" pitchFamily="18" charset="-78"/>
                <a:cs typeface="AL-Mohanad Bold"/>
              </a:rPr>
              <a:t>Comply or Explain)</a:t>
            </a:r>
            <a:r>
              <a:rPr lang="ar-SA" sz="1500" dirty="0" smtClean="0">
                <a:solidFill>
                  <a:schemeClr val="bg2">
                    <a:lumMod val="50000"/>
                  </a:schemeClr>
                </a:solidFill>
                <a:latin typeface="GE Dinar One Light" pitchFamily="18" charset="-78"/>
                <a:ea typeface="GE Dinar One Light" pitchFamily="18" charset="-78"/>
                <a:cs typeface="AL-Mohanad Bold"/>
              </a:rPr>
              <a:t>.</a:t>
            </a:r>
          </a:p>
          <a:p>
            <a:pPr marL="342900" lvl="2" indent="-342900" algn="justLow" rtl="1">
              <a:buFont typeface="Arial" pitchFamily="34" charset="0"/>
              <a:buChar char="•"/>
            </a:pPr>
            <a:r>
              <a:rPr lang="ar-SA" sz="2400" dirty="0" smtClean="0">
                <a:solidFill>
                  <a:schemeClr val="bg2">
                    <a:lumMod val="50000"/>
                  </a:schemeClr>
                </a:solidFill>
                <a:latin typeface="GE Dinar One Light" pitchFamily="18" charset="-78"/>
                <a:ea typeface="GE Dinar One Light" pitchFamily="18" charset="-78"/>
                <a:cs typeface="AL-Mohanad Bold"/>
              </a:rPr>
              <a:t>ينطبق على الشركات المدرجة والمرخص لها.</a:t>
            </a:r>
          </a:p>
          <a:p>
            <a:pPr marL="342900" lvl="2" indent="-342900" algn="justLow" rtl="1">
              <a:buFont typeface="Arial" pitchFamily="34" charset="0"/>
              <a:buChar char="•"/>
            </a:pPr>
            <a:r>
              <a:rPr lang="ar-SA" sz="2400" dirty="0" smtClean="0">
                <a:solidFill>
                  <a:schemeClr val="bg2">
                    <a:lumMod val="50000"/>
                  </a:schemeClr>
                </a:solidFill>
                <a:latin typeface="GE Dinar One Light" pitchFamily="18" charset="-78"/>
                <a:ea typeface="GE Dinar One Light" pitchFamily="18" charset="-78"/>
                <a:cs typeface="AL-Mohanad Bold"/>
              </a:rPr>
              <a:t>جميع قواعد الحوكمة تساهم في تمكين مجلس الإدارة في تأدية مهامه، ولكن نسلط الضوء في هذا العرض على القواعد ذات الارتباط الأعلى بفاعلية مجلس الإدارة.</a:t>
            </a:r>
          </a:p>
          <a:p>
            <a:pPr marL="0" lvl="2" algn="justLow" rtl="1"/>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endParaRPr lang="ar-SA" sz="2000" dirty="0" smtClean="0">
              <a:solidFill>
                <a:schemeClr val="bg2">
                  <a:lumMod val="50000"/>
                </a:schemeClr>
              </a:solidFill>
              <a:latin typeface="GE Dinar One Light" pitchFamily="18" charset="-78"/>
              <a:ea typeface="GE Dinar One Light" pitchFamily="18" charset="-78"/>
              <a:cs typeface="AL-Mohanad Bold" pitchFamily="2" charset="-78"/>
            </a:endParaRPr>
          </a:p>
        </p:txBody>
      </p:sp>
      <p:sp>
        <p:nvSpPr>
          <p:cNvPr id="2" name="Rectangle 1"/>
          <p:cNvSpPr/>
          <p:nvPr/>
        </p:nvSpPr>
        <p:spPr>
          <a:xfrm>
            <a:off x="7884368" y="2459365"/>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الأولى</a:t>
            </a:r>
            <a:endParaRPr lang="en-US" sz="1200" dirty="0">
              <a:solidFill>
                <a:schemeClr val="accent1">
                  <a:lumMod val="75000"/>
                </a:schemeClr>
              </a:solidFill>
              <a:cs typeface="AL-Mohanad Bold"/>
            </a:endParaRPr>
          </a:p>
        </p:txBody>
      </p:sp>
      <p:sp>
        <p:nvSpPr>
          <p:cNvPr id="19" name="Rectangle 18"/>
          <p:cNvSpPr/>
          <p:nvPr/>
        </p:nvSpPr>
        <p:spPr>
          <a:xfrm>
            <a:off x="7884368" y="3281141"/>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الثانية</a:t>
            </a:r>
            <a:endParaRPr lang="en-US" sz="1200" dirty="0">
              <a:solidFill>
                <a:schemeClr val="accent1">
                  <a:lumMod val="75000"/>
                </a:schemeClr>
              </a:solidFill>
              <a:cs typeface="AL-Mohanad Bold"/>
            </a:endParaRPr>
          </a:p>
        </p:txBody>
      </p:sp>
      <p:sp>
        <p:nvSpPr>
          <p:cNvPr id="20" name="Rectangle 19"/>
          <p:cNvSpPr/>
          <p:nvPr/>
        </p:nvSpPr>
        <p:spPr>
          <a:xfrm>
            <a:off x="7884368" y="408167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Tree>
    <p:extLst>
      <p:ext uri="{BB962C8B-B14F-4D97-AF65-F5344CB8AC3E}">
        <p14:creationId xmlns:p14="http://schemas.microsoft.com/office/powerpoint/2010/main" val="293369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11812" y="1705634"/>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71773" y="2511543"/>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a:solidFill>
                  <a:schemeClr val="bg2">
                    <a:lumMod val="50000"/>
                  </a:schemeClr>
                </a:solidFill>
                <a:cs typeface="AL-Mohanad Bold" pitchFamily="2" charset="-78"/>
              </a:rPr>
              <a:t>بناء هيكل متوازن لمجلس الإدارة</a:t>
            </a:r>
            <a:endParaRPr lang="en-US" sz="2000" b="1" dirty="0">
              <a:solidFill>
                <a:schemeClr val="bg2">
                  <a:lumMod val="50000"/>
                </a:schemeClr>
              </a:solidFill>
              <a:cs typeface="AL-Mohanad Bold" pitchFamily="2" charset="-78"/>
            </a:endParaRPr>
          </a:p>
        </p:txBody>
      </p:sp>
      <p:sp>
        <p:nvSpPr>
          <p:cNvPr id="15" name="Rectangle 14"/>
          <p:cNvSpPr/>
          <p:nvPr/>
        </p:nvSpPr>
        <p:spPr>
          <a:xfrm>
            <a:off x="5518620" y="332646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التحديد السليم للمهام والمسؤوليات</a:t>
            </a:r>
            <a:endParaRPr lang="en-US" sz="2000" dirty="0">
              <a:solidFill>
                <a:schemeClr val="accent1">
                  <a:lumMod val="75000"/>
                </a:schemeClr>
              </a:solidFill>
              <a:cs typeface="AL-Mohanad Bold" pitchFamily="2" charset="-78"/>
            </a:endParaRPr>
          </a:p>
        </p:txBody>
      </p:sp>
      <p:sp>
        <p:nvSpPr>
          <p:cNvPr id="16" name="Rectangle 15"/>
          <p:cNvSpPr/>
          <p:nvPr/>
        </p:nvSpPr>
        <p:spPr>
          <a:xfrm>
            <a:off x="5505005" y="414783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الأولى</a:t>
            </a:r>
            <a:endParaRPr lang="en-US" sz="1200" dirty="0">
              <a:solidFill>
                <a:schemeClr val="bg2">
                  <a:lumMod val="50000"/>
                </a:schemeClr>
              </a:solidFill>
              <a:cs typeface="AL-Mohanad Bold"/>
            </a:endParaRPr>
          </a:p>
        </p:txBody>
      </p:sp>
      <p:sp>
        <p:nvSpPr>
          <p:cNvPr id="19" name="Rectangle 18"/>
          <p:cNvSpPr/>
          <p:nvPr/>
        </p:nvSpPr>
        <p:spPr>
          <a:xfrm>
            <a:off x="7884368" y="3281141"/>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الثانية</a:t>
            </a:r>
            <a:endParaRPr lang="en-US" sz="1200" dirty="0">
              <a:solidFill>
                <a:schemeClr val="accent1">
                  <a:lumMod val="75000"/>
                </a:schemeClr>
              </a:solidFill>
              <a:cs typeface="AL-Mohanad Bold"/>
            </a:endParaRPr>
          </a:p>
        </p:txBody>
      </p:sp>
      <p:sp>
        <p:nvSpPr>
          <p:cNvPr id="20" name="Rectangle 19"/>
          <p:cNvSpPr/>
          <p:nvPr/>
        </p:nvSpPr>
        <p:spPr>
          <a:xfrm>
            <a:off x="7884368" y="408167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
        <p:nvSpPr>
          <p:cNvPr id="22" name="Rectangle 21"/>
          <p:cNvSpPr/>
          <p:nvPr/>
        </p:nvSpPr>
        <p:spPr>
          <a:xfrm>
            <a:off x="251520" y="1777029"/>
            <a:ext cx="4680520" cy="4144926"/>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هيكل مجلس إدارة يتناسب مع حجم وطبيعة نشاط الشركة.</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تلبية احتياج الشركة من الخبرات العلمية والمهنية والمهارات التخصصية المتنوعة</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a:t>
            </a:r>
          </a:p>
          <a:p>
            <a:pPr marL="342900" lvl="2" indent="-342900" algn="justLow" rtl="1">
              <a:buFont typeface="Arial" pitchFamily="34" charset="0"/>
              <a:buChar char="•"/>
            </a:pP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المعرفة بنشاط الشركة، والمخاطر التي تواجهها، والقوانين والأنظمة ذات العلاقة. </a:t>
            </a:r>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غالبية أعضاء المجلس من الأعضاء غير التنفيذيين.</a:t>
            </a:r>
          </a:p>
          <a:p>
            <a:pPr marL="342900" lvl="2" indent="-342900" algn="justLow" rtl="1">
              <a:buFont typeface="Arial" pitchFamily="34" charset="0"/>
              <a:buChar char="•"/>
            </a:pPr>
            <a:r>
              <a:rPr lang="ar-SA" sz="2300" u="sng" dirty="0" smtClean="0">
                <a:solidFill>
                  <a:schemeClr val="bg2">
                    <a:lumMod val="50000"/>
                  </a:schemeClr>
                </a:solidFill>
                <a:latin typeface="GE Dinar One Light" pitchFamily="18" charset="-78"/>
                <a:ea typeface="GE Dinar One Light" pitchFamily="18" charset="-78"/>
                <a:cs typeface="AL-Mohanad Bold" pitchFamily="2" charset="-78"/>
              </a:rPr>
              <a:t>أهمية </a:t>
            </a:r>
            <a:r>
              <a:rPr lang="ar-SA" sz="2300" u="sng" dirty="0">
                <a:solidFill>
                  <a:schemeClr val="bg2">
                    <a:lumMod val="50000"/>
                  </a:schemeClr>
                </a:solidFill>
                <a:latin typeface="GE Dinar One Light" pitchFamily="18" charset="-78"/>
                <a:ea typeface="GE Dinar One Light" pitchFamily="18" charset="-78"/>
                <a:cs typeface="AL-Mohanad Bold" pitchFamily="2" charset="-78"/>
              </a:rPr>
              <a:t>عضو مجلس الإدارة المستقل</a:t>
            </a:r>
            <a:r>
              <a:rPr lang="ar-SA" sz="2300" dirty="0">
                <a:solidFill>
                  <a:schemeClr val="bg2">
                    <a:lumMod val="50000"/>
                  </a:schemeClr>
                </a:solidFill>
                <a:latin typeface="GE Dinar One Light" pitchFamily="18" charset="-78"/>
                <a:ea typeface="GE Dinar One Light" pitchFamily="18" charset="-78"/>
                <a:cs typeface="AL-Mohanad Bold" pitchFamily="2" charset="-78"/>
              </a:rPr>
              <a:t>، والمراجعة الدورية </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لاستقلالية الأعضاء المستقلين.</a:t>
            </a:r>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p:txBody>
      </p:sp>
    </p:spTree>
    <p:extLst>
      <p:ext uri="{BB962C8B-B14F-4D97-AF65-F5344CB8AC3E}">
        <p14:creationId xmlns:p14="http://schemas.microsoft.com/office/powerpoint/2010/main" val="26020626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11812" y="1705634"/>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71773" y="2511543"/>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a:solidFill>
                  <a:schemeClr val="bg2">
                    <a:lumMod val="50000"/>
                  </a:schemeClr>
                </a:solidFill>
                <a:cs typeface="AL-Mohanad Bold" pitchFamily="2" charset="-78"/>
              </a:rPr>
              <a:t>بناء هيكل متوازن لمجلس الإدارة</a:t>
            </a:r>
            <a:endParaRPr lang="en-US" sz="2000" b="1" dirty="0">
              <a:solidFill>
                <a:schemeClr val="bg2">
                  <a:lumMod val="50000"/>
                </a:schemeClr>
              </a:solidFill>
              <a:cs typeface="AL-Mohanad Bold" pitchFamily="2" charset="-78"/>
            </a:endParaRPr>
          </a:p>
        </p:txBody>
      </p:sp>
      <p:sp>
        <p:nvSpPr>
          <p:cNvPr id="15" name="Rectangle 14"/>
          <p:cNvSpPr/>
          <p:nvPr/>
        </p:nvSpPr>
        <p:spPr>
          <a:xfrm>
            <a:off x="5518620" y="332646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التحديد السليم للمهام والمسؤوليات</a:t>
            </a:r>
            <a:endParaRPr lang="en-US" sz="2000" dirty="0">
              <a:solidFill>
                <a:schemeClr val="accent1">
                  <a:lumMod val="75000"/>
                </a:schemeClr>
              </a:solidFill>
              <a:cs typeface="AL-Mohanad Bold" pitchFamily="2" charset="-78"/>
            </a:endParaRPr>
          </a:p>
        </p:txBody>
      </p:sp>
      <p:sp>
        <p:nvSpPr>
          <p:cNvPr id="16" name="Rectangle 15"/>
          <p:cNvSpPr/>
          <p:nvPr/>
        </p:nvSpPr>
        <p:spPr>
          <a:xfrm>
            <a:off x="5505005" y="414783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الأولى</a:t>
            </a:r>
            <a:endParaRPr lang="en-US" sz="1200" dirty="0">
              <a:solidFill>
                <a:schemeClr val="bg2">
                  <a:lumMod val="50000"/>
                </a:schemeClr>
              </a:solidFill>
              <a:cs typeface="AL-Mohanad Bold"/>
            </a:endParaRPr>
          </a:p>
        </p:txBody>
      </p:sp>
      <p:sp>
        <p:nvSpPr>
          <p:cNvPr id="19" name="Rectangle 18"/>
          <p:cNvSpPr/>
          <p:nvPr/>
        </p:nvSpPr>
        <p:spPr>
          <a:xfrm>
            <a:off x="7884368" y="3281141"/>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الثانية</a:t>
            </a:r>
            <a:endParaRPr lang="en-US" sz="1200" dirty="0">
              <a:solidFill>
                <a:schemeClr val="accent1">
                  <a:lumMod val="75000"/>
                </a:schemeClr>
              </a:solidFill>
              <a:cs typeface="AL-Mohanad Bold"/>
            </a:endParaRPr>
          </a:p>
        </p:txBody>
      </p:sp>
      <p:sp>
        <p:nvSpPr>
          <p:cNvPr id="20" name="Rectangle 19"/>
          <p:cNvSpPr/>
          <p:nvPr/>
        </p:nvSpPr>
        <p:spPr>
          <a:xfrm>
            <a:off x="7884368" y="408167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
        <p:nvSpPr>
          <p:cNvPr id="22" name="Rectangle 21"/>
          <p:cNvSpPr/>
          <p:nvPr/>
        </p:nvSpPr>
        <p:spPr>
          <a:xfrm>
            <a:off x="251520" y="1777029"/>
            <a:ext cx="4680520" cy="3437040"/>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تنظيم الاجتماعات الدورية لمجلس الإدارة.</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جدول أعمال اجتماعات المجلس/ اللجنة والوثائق والمعلومات ذات العلاقة (الإعداد، والتوقيت الزمني لجاهزيتها).</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توثيق اجتماعات المجلس/اللجان.</a:t>
            </a: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أمين سر المجلس أو أمين عام مجلس الإدارة (الهيكل الإداري، المهام والمسؤوليات، والدور الرئيسي في تعزيز فاعلية مجلس الإدارة).</a:t>
            </a:r>
          </a:p>
        </p:txBody>
      </p:sp>
    </p:spTree>
    <p:extLst>
      <p:ext uri="{BB962C8B-B14F-4D97-AF65-F5344CB8AC3E}">
        <p14:creationId xmlns:p14="http://schemas.microsoft.com/office/powerpoint/2010/main" val="162733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19100" y="357181"/>
            <a:ext cx="8229600" cy="1143000"/>
          </a:xfrm>
        </p:spPr>
        <p:txBody>
          <a:bodyPr>
            <a:normAutofit/>
          </a:bodyPr>
          <a:lstStyle/>
          <a:p>
            <a:pPr algn="r" rtl="1"/>
            <a:r>
              <a:rPr lang="ar-SA" sz="2300" b="1" dirty="0" smtClean="0">
                <a:solidFill>
                  <a:schemeClr val="tx2"/>
                </a:solidFill>
                <a:cs typeface="mohammad bold art 1" pitchFamily="2" charset="-78"/>
              </a:rPr>
              <a:t>قواعد الحوكمة وفاعلية مجلس الإدارة. </a:t>
            </a:r>
            <a:endParaRPr lang="en-US" sz="2300" dirty="0">
              <a:solidFill>
                <a:schemeClr val="tx2"/>
              </a:solidFill>
              <a:cs typeface="mohammad bold art 1" pitchFamily="2" charset="-78"/>
            </a:endParaRPr>
          </a:p>
        </p:txBody>
      </p:sp>
      <p:sp>
        <p:nvSpPr>
          <p:cNvPr id="13" name="Rectangle 12"/>
          <p:cNvSpPr/>
          <p:nvPr/>
        </p:nvSpPr>
        <p:spPr>
          <a:xfrm>
            <a:off x="5505005" y="2513736"/>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بناء هيكل متوازن لمجلس الإدارة</a:t>
            </a:r>
            <a:endParaRPr lang="en-US" sz="2000" dirty="0">
              <a:solidFill>
                <a:schemeClr val="accent1">
                  <a:lumMod val="75000"/>
                </a:schemeClr>
              </a:solidFill>
              <a:cs typeface="AL-Mohanad Bold" pitchFamily="2" charset="-78"/>
            </a:endParaRPr>
          </a:p>
        </p:txBody>
      </p:sp>
      <p:sp>
        <p:nvSpPr>
          <p:cNvPr id="14" name="Pentagon 13"/>
          <p:cNvSpPr/>
          <p:nvPr/>
        </p:nvSpPr>
        <p:spPr>
          <a:xfrm flipH="1">
            <a:off x="5152528" y="3332645"/>
            <a:ext cx="3371166" cy="693914"/>
          </a:xfrm>
          <a:prstGeom prst="homePlate">
            <a:avLst/>
          </a:prstGeom>
          <a:solidFill>
            <a:schemeClr val="bg1"/>
          </a:solidFill>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b="1" dirty="0">
                <a:solidFill>
                  <a:schemeClr val="bg2">
                    <a:lumMod val="50000"/>
                  </a:schemeClr>
                </a:solidFill>
                <a:cs typeface="AL-Mohanad Bold" pitchFamily="2" charset="-78"/>
              </a:rPr>
              <a:t>التحديد السليم للمهام والمسؤوليات</a:t>
            </a:r>
            <a:endParaRPr lang="en-US" sz="2000" b="1" dirty="0">
              <a:solidFill>
                <a:schemeClr val="bg2">
                  <a:lumMod val="50000"/>
                </a:schemeClr>
              </a:solidFill>
              <a:cs typeface="AL-Mohanad Bold" pitchFamily="2" charset="-78"/>
            </a:endParaRPr>
          </a:p>
        </p:txBody>
      </p:sp>
      <p:sp>
        <p:nvSpPr>
          <p:cNvPr id="15" name="Rectangle 14"/>
          <p:cNvSpPr/>
          <p:nvPr/>
        </p:nvSpPr>
        <p:spPr>
          <a:xfrm>
            <a:off x="5505004" y="1707808"/>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a:solidFill>
                  <a:schemeClr val="accent1">
                    <a:lumMod val="75000"/>
                  </a:schemeClr>
                </a:solidFill>
                <a:cs typeface="AL-Mohanad Bold" pitchFamily="2" charset="-78"/>
              </a:rPr>
              <a:t>نطاق التطبيق</a:t>
            </a:r>
            <a:endParaRPr lang="en-US" sz="2000" dirty="0">
              <a:solidFill>
                <a:schemeClr val="accent1">
                  <a:lumMod val="75000"/>
                </a:schemeClr>
              </a:solidFill>
              <a:cs typeface="AL-Mohanad Bold" pitchFamily="2" charset="-78"/>
            </a:endParaRPr>
          </a:p>
        </p:txBody>
      </p:sp>
      <p:sp>
        <p:nvSpPr>
          <p:cNvPr id="16" name="Rectangle 15"/>
          <p:cNvSpPr/>
          <p:nvPr/>
        </p:nvSpPr>
        <p:spPr>
          <a:xfrm>
            <a:off x="5505005" y="414783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اختيار أعضاء مجلس الإدارة</a:t>
            </a:r>
            <a:endParaRPr lang="en-US" sz="2000" dirty="0">
              <a:solidFill>
                <a:schemeClr val="accent1">
                  <a:lumMod val="75000"/>
                </a:schemeClr>
              </a:solidFill>
              <a:cs typeface="AL-Mohanad Bold" pitchFamily="2" charset="-78"/>
            </a:endParaRPr>
          </a:p>
        </p:txBody>
      </p:sp>
      <p:sp>
        <p:nvSpPr>
          <p:cNvPr id="17" name="Rectangle 16"/>
          <p:cNvSpPr/>
          <p:nvPr/>
        </p:nvSpPr>
        <p:spPr>
          <a:xfrm>
            <a:off x="5506008" y="4951980"/>
            <a:ext cx="3018689" cy="693914"/>
          </a:xfrm>
          <a:prstGeom prst="rect">
            <a:avLst/>
          </a:prstGeom>
          <a:solidFill>
            <a:schemeClr val="bg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2000" dirty="0" smtClean="0">
                <a:solidFill>
                  <a:schemeClr val="accent1">
                    <a:lumMod val="75000"/>
                  </a:schemeClr>
                </a:solidFill>
                <a:cs typeface="AL-Mohanad Bold" pitchFamily="2" charset="-78"/>
              </a:rPr>
              <a:t>تعزيز وتحسين الأداء</a:t>
            </a:r>
            <a:endParaRPr lang="en-US" sz="2000" dirty="0">
              <a:solidFill>
                <a:schemeClr val="accent1">
                  <a:lumMod val="75000"/>
                </a:schemeClr>
              </a:solidFill>
              <a:cs typeface="AL-Mohanad Bold" pitchFamily="2" charset="-78"/>
            </a:endParaRPr>
          </a:p>
        </p:txBody>
      </p:sp>
      <p:sp>
        <p:nvSpPr>
          <p:cNvPr id="2" name="Rectangle 1"/>
          <p:cNvSpPr/>
          <p:nvPr/>
        </p:nvSpPr>
        <p:spPr>
          <a:xfrm>
            <a:off x="7884368" y="2459365"/>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الأولى</a:t>
            </a:r>
            <a:endParaRPr lang="en-US" sz="1200" dirty="0">
              <a:solidFill>
                <a:schemeClr val="accent1">
                  <a:lumMod val="75000"/>
                </a:schemeClr>
              </a:solidFill>
              <a:cs typeface="AL-Mohanad Bold"/>
            </a:endParaRPr>
          </a:p>
        </p:txBody>
      </p:sp>
      <p:sp>
        <p:nvSpPr>
          <p:cNvPr id="19" name="Rectangle 18"/>
          <p:cNvSpPr/>
          <p:nvPr/>
        </p:nvSpPr>
        <p:spPr>
          <a:xfrm>
            <a:off x="7884368" y="3281141"/>
            <a:ext cx="936104" cy="267192"/>
          </a:xfrm>
          <a:prstGeom prst="rect">
            <a:avLst/>
          </a:prstGeom>
          <a:ln>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bg2">
                    <a:lumMod val="50000"/>
                  </a:schemeClr>
                </a:solidFill>
                <a:cs typeface="AL-Mohanad Bold"/>
              </a:rPr>
              <a:t>القاعدة الثانية</a:t>
            </a:r>
            <a:endParaRPr lang="en-US" sz="1200" dirty="0">
              <a:solidFill>
                <a:schemeClr val="bg2">
                  <a:lumMod val="50000"/>
                </a:schemeClr>
              </a:solidFill>
              <a:cs typeface="AL-Mohanad Bold"/>
            </a:endParaRPr>
          </a:p>
        </p:txBody>
      </p:sp>
      <p:sp>
        <p:nvSpPr>
          <p:cNvPr id="20" name="Rectangle 19"/>
          <p:cNvSpPr/>
          <p:nvPr/>
        </p:nvSpPr>
        <p:spPr>
          <a:xfrm>
            <a:off x="7884368" y="408167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الثالثة</a:t>
            </a:r>
            <a:endParaRPr lang="en-US" sz="1200" dirty="0">
              <a:solidFill>
                <a:schemeClr val="accent1">
                  <a:lumMod val="75000"/>
                </a:schemeClr>
              </a:solidFill>
              <a:cs typeface="AL-Mohanad Bold"/>
            </a:endParaRPr>
          </a:p>
        </p:txBody>
      </p:sp>
      <p:sp>
        <p:nvSpPr>
          <p:cNvPr id="21" name="Rectangle 20"/>
          <p:cNvSpPr/>
          <p:nvPr/>
        </p:nvSpPr>
        <p:spPr>
          <a:xfrm>
            <a:off x="7884368" y="4896227"/>
            <a:ext cx="936104" cy="267192"/>
          </a:xfrm>
          <a:prstGeom prst="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SA" sz="1200" dirty="0" smtClean="0">
                <a:solidFill>
                  <a:schemeClr val="accent1">
                    <a:lumMod val="75000"/>
                  </a:schemeClr>
                </a:solidFill>
                <a:cs typeface="AL-Mohanad Bold"/>
              </a:rPr>
              <a:t>القاعدة العاشرة</a:t>
            </a:r>
            <a:endParaRPr lang="en-US" sz="1200" dirty="0">
              <a:solidFill>
                <a:schemeClr val="accent1">
                  <a:lumMod val="75000"/>
                </a:schemeClr>
              </a:solidFill>
              <a:cs typeface="AL-Mohanad Bold"/>
            </a:endParaRPr>
          </a:p>
        </p:txBody>
      </p:sp>
      <p:sp>
        <p:nvSpPr>
          <p:cNvPr id="22" name="Rectangle 21"/>
          <p:cNvSpPr/>
          <p:nvPr/>
        </p:nvSpPr>
        <p:spPr>
          <a:xfrm>
            <a:off x="251520" y="1777029"/>
            <a:ext cx="4680520" cy="4144926"/>
          </a:xfrm>
          <a:prstGeom prst="rect">
            <a:avLst/>
          </a:prstGeom>
          <a:ln w="3175">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lIns="180000" tIns="216000" rIns="180000" bIns="216000">
            <a:spAutoFit/>
          </a:bodyPr>
          <a:lstStyle/>
          <a:p>
            <a:pPr marL="0" lvl="2" algn="justLow" rtl="1"/>
            <a:endParaRPr lang="ar-SA" sz="1100" b="1" dirty="0">
              <a:solidFill>
                <a:schemeClr val="bg2">
                  <a:lumMod val="50000"/>
                </a:schemeClr>
              </a:solidFill>
              <a:latin typeface="GE Dinar One Light" pitchFamily="18" charset="-78"/>
              <a:ea typeface="GE Dinar One Light" pitchFamily="18" charset="-78"/>
              <a:cs typeface="AL-Mohanad Bold" pitchFamily="2" charset="-78"/>
            </a:endParaRPr>
          </a:p>
          <a:p>
            <a:pPr marL="342900" lvl="2"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تحديد بأعلى درجات الوضوح مسؤوليات ومهام مجلس </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الإدارة، وكيفية </a:t>
            </a:r>
            <a:r>
              <a:rPr lang="ar-SA" sz="2300" dirty="0">
                <a:solidFill>
                  <a:schemeClr val="bg2">
                    <a:lumMod val="50000"/>
                  </a:schemeClr>
                </a:solidFill>
                <a:latin typeface="GE Dinar One Light" pitchFamily="18" charset="-78"/>
                <a:ea typeface="GE Dinar One Light" pitchFamily="18" charset="-78"/>
                <a:cs typeface="AL-Mohanad Bold" pitchFamily="2" charset="-78"/>
              </a:rPr>
              <a:t>قيامه بأعماله من خلال ما يلي: </a:t>
            </a:r>
          </a:p>
          <a:p>
            <a:pPr marL="800100" lvl="3" indent="-342900" algn="justLow" rtl="1">
              <a:buFont typeface="Arial" pitchFamily="34" charset="0"/>
              <a:buChar char="•"/>
            </a:pP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اللوائح </a:t>
            </a:r>
            <a:r>
              <a:rPr lang="ar-SA" sz="2300" dirty="0">
                <a:solidFill>
                  <a:schemeClr val="bg2">
                    <a:lumMod val="50000"/>
                  </a:schemeClr>
                </a:solidFill>
                <a:latin typeface="GE Dinar One Light" pitchFamily="18" charset="-78"/>
                <a:ea typeface="GE Dinar One Light" pitchFamily="18" charset="-78"/>
                <a:cs typeface="AL-Mohanad Bold" pitchFamily="2" charset="-78"/>
              </a:rPr>
              <a:t>التي تنظم أعمال المجلس ولجانه </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المنبثقة (التدقيق، إدارة المخاطر، الترشيحات والمكافآت).</a:t>
            </a:r>
            <a:endParaRPr lang="ar-SA" sz="2300" dirty="0">
              <a:solidFill>
                <a:schemeClr val="bg2">
                  <a:lumMod val="50000"/>
                </a:schemeClr>
              </a:solidFill>
              <a:latin typeface="GE Dinar One Light" pitchFamily="18" charset="-78"/>
              <a:ea typeface="GE Dinar One Light" pitchFamily="18" charset="-78"/>
              <a:cs typeface="AL-Mohanad Bold" pitchFamily="2" charset="-78"/>
            </a:endParaRPr>
          </a:p>
          <a:p>
            <a:pPr marL="800100" lvl="3" indent="-342900" algn="justLow" rtl="1">
              <a:buFont typeface="Arial" pitchFamily="34" charset="0"/>
              <a:buChar char="•"/>
            </a:pPr>
            <a:r>
              <a:rPr lang="ar-SA" sz="2300" dirty="0">
                <a:solidFill>
                  <a:schemeClr val="bg2">
                    <a:lumMod val="50000"/>
                  </a:schemeClr>
                </a:solidFill>
                <a:latin typeface="GE Dinar One Light" pitchFamily="18" charset="-78"/>
                <a:ea typeface="GE Dinar One Light" pitchFamily="18" charset="-78"/>
                <a:cs typeface="AL-Mohanad Bold" pitchFamily="2" charset="-78"/>
              </a:rPr>
              <a:t>السياسات (الإجراءات) اللازمة لتمكين المجلس من تأدية مهامه.</a:t>
            </a:r>
          </a:p>
          <a:p>
            <a:pPr marL="342900" lvl="2" indent="-342900" algn="justLow" rtl="1">
              <a:buFont typeface="Arial" pitchFamily="34" charset="0"/>
              <a:buChar char="•"/>
            </a:pP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فاعلية </a:t>
            </a:r>
            <a:r>
              <a:rPr lang="ar-SA" sz="2300" dirty="0">
                <a:solidFill>
                  <a:schemeClr val="bg2">
                    <a:lumMod val="50000"/>
                  </a:schemeClr>
                </a:solidFill>
                <a:latin typeface="GE Dinar One Light" pitchFamily="18" charset="-78"/>
                <a:ea typeface="GE Dinar One Light" pitchFamily="18" charset="-78"/>
                <a:cs typeface="AL-Mohanad Bold" pitchFamily="2" charset="-78"/>
              </a:rPr>
              <a:t>وكفاية نظم الرقابة الداخلية.</a:t>
            </a:r>
          </a:p>
          <a:p>
            <a:pPr marL="342900" lvl="2" indent="-342900" algn="justLow" rtl="1">
              <a:buFont typeface="Arial" pitchFamily="34" charset="0"/>
              <a:buChar char="•"/>
            </a:pP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وضع </a:t>
            </a:r>
            <a:r>
              <a:rPr lang="ar-SA" sz="2300" dirty="0">
                <a:solidFill>
                  <a:schemeClr val="bg2">
                    <a:lumMod val="50000"/>
                  </a:schemeClr>
                </a:solidFill>
                <a:latin typeface="GE Dinar One Light" pitchFamily="18" charset="-78"/>
                <a:ea typeface="GE Dinar One Light" pitchFamily="18" charset="-78"/>
                <a:cs typeface="AL-Mohanad Bold" pitchFamily="2" charset="-78"/>
              </a:rPr>
              <a:t>نظام حوكمة خاص بالشركة ومراقبته</a:t>
            </a:r>
            <a:r>
              <a:rPr lang="ar-SA" sz="2300" dirty="0" smtClean="0">
                <a:solidFill>
                  <a:schemeClr val="bg2">
                    <a:lumMod val="50000"/>
                  </a:schemeClr>
                </a:solidFill>
                <a:latin typeface="GE Dinar One Light" pitchFamily="18" charset="-78"/>
                <a:ea typeface="GE Dinar One Light" pitchFamily="18" charset="-78"/>
                <a:cs typeface="AL-Mohanad Bold" pitchFamily="2" charset="-78"/>
              </a:rPr>
              <a:t>.</a:t>
            </a:r>
          </a:p>
        </p:txBody>
      </p:sp>
    </p:spTree>
    <p:extLst>
      <p:ext uri="{BB962C8B-B14F-4D97-AF65-F5344CB8AC3E}">
        <p14:creationId xmlns:p14="http://schemas.microsoft.com/office/powerpoint/2010/main" val="1220812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1188</TotalTime>
  <Words>952</Words>
  <Application>Microsoft Office PowerPoint</Application>
  <PresentationFormat>On-screen Show (4:3)</PresentationFormat>
  <Paragraphs>184</Paragraphs>
  <Slides>13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AL-Mohanad Bold</vt:lpstr>
      <vt:lpstr>Arial</vt:lpstr>
      <vt:lpstr>Calibri</vt:lpstr>
      <vt:lpstr>GE Dinar One Light</vt:lpstr>
      <vt:lpstr>microsoft sans serif</vt:lpstr>
      <vt:lpstr>mohammad bold art 1</vt:lpstr>
      <vt:lpstr>Times New Roman</vt:lpstr>
      <vt:lpstr>Office Theme</vt:lpstr>
      <vt:lpstr> </vt:lpstr>
      <vt:lpstr>فاعلية مجلس الإدارة  - المكونات الرئيسية</vt:lpstr>
      <vt:lpstr>فاعلية مجلس الإدارة  - المكونات الرئيسية</vt:lpstr>
      <vt:lpstr>فاعلية مجلس الإدارة  - المكونات الرئيسية</vt:lpstr>
      <vt:lpstr>فاعلية مجلس الإدارة  - المكونات الرئيسية</vt:lpstr>
      <vt:lpstr>قواعد الحوكمة وفاعلية مجلس الإدارة. </vt:lpstr>
      <vt:lpstr>قواعد الحوكمة وفاعلية مجلس الإدارة. </vt:lpstr>
      <vt:lpstr>قواعد الحوكمة وفاعلية مجلس الإدارة. </vt:lpstr>
      <vt:lpstr>قواعد الحوكمة وفاعلية مجلس الإدارة. </vt:lpstr>
      <vt:lpstr>قواعد الحوكمة وفاعلية مجلس الإدارة. </vt:lpstr>
      <vt:lpstr>قواعد الحوكمة وفاعلية مجلس الإدارة. </vt:lpstr>
      <vt:lpstr>قواعد الحوكمة وفاعلية مجلس الإدارة. </vt:lpstr>
      <vt:lpstr>مع خالص الشكر على حسن الاستماع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Fatima Onaissi</cp:lastModifiedBy>
  <cp:revision>146</cp:revision>
  <dcterms:created xsi:type="dcterms:W3CDTF">2014-09-25T11:33:14Z</dcterms:created>
  <dcterms:modified xsi:type="dcterms:W3CDTF">2016-03-21T07:35:16Z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